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4"/>
  </p:notesMasterIdLst>
  <p:sldIdLst>
    <p:sldId id="256" r:id="rId2"/>
    <p:sldId id="286" r:id="rId3"/>
    <p:sldId id="260" r:id="rId4"/>
    <p:sldId id="257" r:id="rId5"/>
    <p:sldId id="285" r:id="rId6"/>
    <p:sldId id="261" r:id="rId7"/>
    <p:sldId id="291" r:id="rId8"/>
    <p:sldId id="273" r:id="rId9"/>
    <p:sldId id="263" r:id="rId10"/>
    <p:sldId id="266" r:id="rId11"/>
    <p:sldId id="294" r:id="rId12"/>
    <p:sldId id="292"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8DE6"/>
    <a:srgbClr val="F28322"/>
    <a:srgbClr val="F24182"/>
    <a:srgbClr val="41BFB3"/>
    <a:srgbClr val="16288C"/>
    <a:srgbClr val="167ECE"/>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C4BC4B4-09EF-4328-8702-D935C451F623}">
  <a:tblStyle styleId="{0C4BC4B4-09EF-4328-8702-D935C451F62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6" autoAdjust="0"/>
    <p:restoredTop sz="94660"/>
  </p:normalViewPr>
  <p:slideViewPr>
    <p:cSldViewPr snapToGrid="0">
      <p:cViewPr varScale="1">
        <p:scale>
          <a:sx n="128" d="100"/>
          <a:sy n="128" d="100"/>
        </p:scale>
        <p:origin x="84" y="1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g962c8e87b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 name="Google Shape;46;g962c8e87b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9"/>
        <p:cNvGrpSpPr/>
        <p:nvPr/>
      </p:nvGrpSpPr>
      <p:grpSpPr>
        <a:xfrm>
          <a:off x="0" y="0"/>
          <a:ext cx="0" cy="0"/>
          <a:chOff x="0" y="0"/>
          <a:chExt cx="0" cy="0"/>
        </a:xfrm>
      </p:grpSpPr>
      <p:sp>
        <p:nvSpPr>
          <p:cNvPr id="1070" name="Google Shape;1070;g1049b011981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1" name="Google Shape;1071;g1049b011981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0"/>
        <p:cNvGrpSpPr/>
        <p:nvPr/>
      </p:nvGrpSpPr>
      <p:grpSpPr>
        <a:xfrm>
          <a:off x="0" y="0"/>
          <a:ext cx="0" cy="0"/>
          <a:chOff x="0" y="0"/>
          <a:chExt cx="0" cy="0"/>
        </a:xfrm>
      </p:grpSpPr>
      <p:sp>
        <p:nvSpPr>
          <p:cNvPr id="3031" name="Google Shape;3031;g1049b011981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2" name="Google Shape;3032;g1049b011981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049b01198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049b01198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1049b01198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1049b01198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2"/>
        <p:cNvGrpSpPr/>
        <p:nvPr/>
      </p:nvGrpSpPr>
      <p:grpSpPr>
        <a:xfrm>
          <a:off x="0" y="0"/>
          <a:ext cx="0" cy="0"/>
          <a:chOff x="0" y="0"/>
          <a:chExt cx="0" cy="0"/>
        </a:xfrm>
      </p:grpSpPr>
      <p:sp>
        <p:nvSpPr>
          <p:cNvPr id="2973" name="Google Shape;2973;g1049b011981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4" name="Google Shape;2974;g1049b01198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g1049b011981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8" name="Google Shape;478;g1049b011981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049b01198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049b01198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9284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2"/>
        <p:cNvGrpSpPr/>
        <p:nvPr/>
      </p:nvGrpSpPr>
      <p:grpSpPr>
        <a:xfrm>
          <a:off x="0" y="0"/>
          <a:ext cx="0" cy="0"/>
          <a:chOff x="0" y="0"/>
          <a:chExt cx="0" cy="0"/>
        </a:xfrm>
      </p:grpSpPr>
      <p:sp>
        <p:nvSpPr>
          <p:cNvPr id="1683" name="Google Shape;1683;g1049b011981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4" name="Google Shape;1684;g1049b011981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9"/>
        <p:cNvGrpSpPr/>
        <p:nvPr/>
      </p:nvGrpSpPr>
      <p:grpSpPr>
        <a:xfrm>
          <a:off x="0" y="0"/>
          <a:ext cx="0" cy="0"/>
          <a:chOff x="0" y="0"/>
          <a:chExt cx="0" cy="0"/>
        </a:xfrm>
      </p:grpSpPr>
      <p:sp>
        <p:nvSpPr>
          <p:cNvPr id="720" name="Google Shape;720;gcf97c912f5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1" name="Google Shape;721;gcf97c912f5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609600" y="1017262"/>
            <a:ext cx="3724200" cy="2276100"/>
          </a:xfrm>
          <a:prstGeom prst="rect">
            <a:avLst/>
          </a:prstGeom>
        </p:spPr>
        <p:txBody>
          <a:bodyPr spcFirstLastPara="1" wrap="square" lIns="91425" tIns="91425" rIns="91425" bIns="91425" anchor="ctr" anchorCtr="0">
            <a:noAutofit/>
          </a:bodyPr>
          <a:lstStyle>
            <a:lvl1pPr lvl="0" algn="l">
              <a:lnSpc>
                <a:spcPct val="85000"/>
              </a:lnSpc>
              <a:spcBef>
                <a:spcPts val="0"/>
              </a:spcBef>
              <a:spcAft>
                <a:spcPts val="0"/>
              </a:spcAft>
              <a:buSzPts val="4700"/>
              <a:buFont typeface="Fira Sans Extra Condensed SemiBold"/>
              <a:buNone/>
              <a:defRPr sz="5200">
                <a:latin typeface="Fira Sans Extra Condensed SemiBold"/>
                <a:ea typeface="Fira Sans Extra Condensed SemiBold"/>
                <a:cs typeface="Fira Sans Extra Condensed SemiBold"/>
                <a:sym typeface="Fira Sans Extra Condensed SemiBold"/>
              </a:defRPr>
            </a:lvl1pPr>
            <a:lvl2pPr lvl="1"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2pPr>
            <a:lvl3pPr lvl="2"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3pPr>
            <a:lvl4pPr lvl="3"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4pPr>
            <a:lvl5pPr lvl="4"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5pPr>
            <a:lvl6pPr lvl="5"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6pPr>
            <a:lvl7pPr lvl="6"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7pPr>
            <a:lvl8pPr lvl="7"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8pPr>
            <a:lvl9pPr lvl="8" algn="l">
              <a:lnSpc>
                <a:spcPct val="85000"/>
              </a:lnSpc>
              <a:spcBef>
                <a:spcPts val="0"/>
              </a:spcBef>
              <a:spcAft>
                <a:spcPts val="0"/>
              </a:spcAft>
              <a:buSzPts val="4700"/>
              <a:buFont typeface="Fira Sans Extra Condensed SemiBold"/>
              <a:buNone/>
              <a:defRPr sz="4700">
                <a:latin typeface="Fira Sans Extra Condensed SemiBold"/>
                <a:ea typeface="Fira Sans Extra Condensed SemiBold"/>
                <a:cs typeface="Fira Sans Extra Condensed SemiBold"/>
                <a:sym typeface="Fira Sans Extra Condensed SemiBold"/>
              </a:defRPr>
            </a:lvl9pPr>
          </a:lstStyle>
          <a:p>
            <a:endParaRPr/>
          </a:p>
        </p:txBody>
      </p:sp>
      <p:sp>
        <p:nvSpPr>
          <p:cNvPr id="12" name="Google Shape;12;p2"/>
          <p:cNvSpPr txBox="1">
            <a:spLocks noGrp="1"/>
          </p:cNvSpPr>
          <p:nvPr>
            <p:ph type="subTitle" idx="1"/>
          </p:nvPr>
        </p:nvSpPr>
        <p:spPr>
          <a:xfrm>
            <a:off x="609600" y="3414338"/>
            <a:ext cx="2666100" cy="5595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700"/>
              <a:buNone/>
              <a:defRPr sz="1700"/>
            </a:lvl1pPr>
            <a:lvl2pPr lvl="1">
              <a:lnSpc>
                <a:spcPct val="100000"/>
              </a:lnSpc>
              <a:spcBef>
                <a:spcPts val="0"/>
              </a:spcBef>
              <a:spcAft>
                <a:spcPts val="0"/>
              </a:spcAft>
              <a:buSzPts val="1700"/>
              <a:buNone/>
              <a:defRPr sz="1700"/>
            </a:lvl2pPr>
            <a:lvl3pPr lvl="2">
              <a:lnSpc>
                <a:spcPct val="100000"/>
              </a:lnSpc>
              <a:spcBef>
                <a:spcPts val="0"/>
              </a:spcBef>
              <a:spcAft>
                <a:spcPts val="0"/>
              </a:spcAft>
              <a:buSzPts val="1700"/>
              <a:buNone/>
              <a:defRPr sz="1700"/>
            </a:lvl3pPr>
            <a:lvl4pPr lvl="3">
              <a:lnSpc>
                <a:spcPct val="100000"/>
              </a:lnSpc>
              <a:spcBef>
                <a:spcPts val="0"/>
              </a:spcBef>
              <a:spcAft>
                <a:spcPts val="0"/>
              </a:spcAft>
              <a:buSzPts val="1700"/>
              <a:buNone/>
              <a:defRPr sz="1700"/>
            </a:lvl4pPr>
            <a:lvl5pPr lvl="4">
              <a:lnSpc>
                <a:spcPct val="100000"/>
              </a:lnSpc>
              <a:spcBef>
                <a:spcPts val="0"/>
              </a:spcBef>
              <a:spcAft>
                <a:spcPts val="0"/>
              </a:spcAft>
              <a:buSzPts val="1700"/>
              <a:buNone/>
              <a:defRPr sz="1700"/>
            </a:lvl5pPr>
            <a:lvl6pPr lvl="5">
              <a:lnSpc>
                <a:spcPct val="100000"/>
              </a:lnSpc>
              <a:spcBef>
                <a:spcPts val="0"/>
              </a:spcBef>
              <a:spcAft>
                <a:spcPts val="0"/>
              </a:spcAft>
              <a:buSzPts val="1700"/>
              <a:buNone/>
              <a:defRPr sz="1700"/>
            </a:lvl6pPr>
            <a:lvl7pPr lvl="6">
              <a:lnSpc>
                <a:spcPct val="100000"/>
              </a:lnSpc>
              <a:spcBef>
                <a:spcPts val="0"/>
              </a:spcBef>
              <a:spcAft>
                <a:spcPts val="0"/>
              </a:spcAft>
              <a:buSzPts val="1700"/>
              <a:buNone/>
              <a:defRPr sz="1700"/>
            </a:lvl7pPr>
            <a:lvl8pPr lvl="7">
              <a:lnSpc>
                <a:spcPct val="100000"/>
              </a:lnSpc>
              <a:spcBef>
                <a:spcPts val="0"/>
              </a:spcBef>
              <a:spcAft>
                <a:spcPts val="0"/>
              </a:spcAft>
              <a:buSzPts val="1700"/>
              <a:buNone/>
              <a:defRPr sz="1700"/>
            </a:lvl8pPr>
            <a:lvl9pPr lvl="8">
              <a:lnSpc>
                <a:spcPct val="100000"/>
              </a:lnSpc>
              <a:spcBef>
                <a:spcPts val="0"/>
              </a:spcBef>
              <a:spcAft>
                <a:spcPts val="0"/>
              </a:spcAft>
              <a:buSzPts val="1700"/>
              <a:buNone/>
              <a:defRPr sz="17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36"/>
        <p:cNvGrpSpPr/>
        <p:nvPr/>
      </p:nvGrpSpPr>
      <p:grpSpPr>
        <a:xfrm>
          <a:off x="0" y="0"/>
          <a:ext cx="0" cy="0"/>
          <a:chOff x="0" y="0"/>
          <a:chExt cx="0" cy="0"/>
        </a:xfrm>
      </p:grpSpPr>
      <p:sp>
        <p:nvSpPr>
          <p:cNvPr id="37" name="Google Shape;37;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38" name="Google Shape;38;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04800" algn="ctr">
              <a:spcBef>
                <a:spcPts val="0"/>
              </a:spcBef>
              <a:spcAft>
                <a:spcPts val="0"/>
              </a:spcAft>
              <a:buSzPts val="1200"/>
              <a:buChar char="●"/>
              <a:defRPr/>
            </a:lvl1pPr>
            <a:lvl2pPr marL="914400" lvl="1" indent="-304800" algn="ctr">
              <a:spcBef>
                <a:spcPts val="1600"/>
              </a:spcBef>
              <a:spcAft>
                <a:spcPts val="0"/>
              </a:spcAft>
              <a:buSzPts val="1200"/>
              <a:buChar char="○"/>
              <a:defRPr/>
            </a:lvl2pPr>
            <a:lvl3pPr marL="1371600" lvl="2" indent="-304800" algn="ctr">
              <a:spcBef>
                <a:spcPts val="1600"/>
              </a:spcBef>
              <a:spcAft>
                <a:spcPts val="0"/>
              </a:spcAft>
              <a:buSzPts val="1200"/>
              <a:buChar char="■"/>
              <a:defRPr/>
            </a:lvl3pPr>
            <a:lvl4pPr marL="1828800" lvl="3" indent="-304800" algn="ctr">
              <a:spcBef>
                <a:spcPts val="1600"/>
              </a:spcBef>
              <a:spcAft>
                <a:spcPts val="0"/>
              </a:spcAft>
              <a:buSzPts val="1200"/>
              <a:buChar char="●"/>
              <a:defRPr/>
            </a:lvl4pPr>
            <a:lvl5pPr marL="2286000" lvl="4" indent="-304800" algn="ctr">
              <a:spcBef>
                <a:spcPts val="1600"/>
              </a:spcBef>
              <a:spcAft>
                <a:spcPts val="0"/>
              </a:spcAft>
              <a:buSzPts val="1200"/>
              <a:buChar char="○"/>
              <a:defRPr/>
            </a:lvl5pPr>
            <a:lvl6pPr marL="2743200" lvl="5" indent="-304800" algn="ctr">
              <a:spcBef>
                <a:spcPts val="1600"/>
              </a:spcBef>
              <a:spcAft>
                <a:spcPts val="0"/>
              </a:spcAft>
              <a:buSzPts val="1200"/>
              <a:buChar char="■"/>
              <a:defRPr/>
            </a:lvl6pPr>
            <a:lvl7pPr marL="3200400" lvl="6" indent="-304800" algn="ctr">
              <a:spcBef>
                <a:spcPts val="1600"/>
              </a:spcBef>
              <a:spcAft>
                <a:spcPts val="0"/>
              </a:spcAft>
              <a:buSzPts val="1200"/>
              <a:buChar char="●"/>
              <a:defRPr/>
            </a:lvl7pPr>
            <a:lvl8pPr marL="3657600" lvl="7" indent="-304800" algn="ctr">
              <a:spcBef>
                <a:spcPts val="1600"/>
              </a:spcBef>
              <a:spcAft>
                <a:spcPts val="0"/>
              </a:spcAft>
              <a:buSzPts val="1200"/>
              <a:buChar char="○"/>
              <a:defRPr/>
            </a:lvl8pPr>
            <a:lvl9pPr marL="4114800" lvl="8" indent="-304800" algn="ctr">
              <a:spcBef>
                <a:spcPts val="1600"/>
              </a:spcBef>
              <a:spcAft>
                <a:spcPts val="1600"/>
              </a:spcAft>
              <a:buSzPts val="12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311700" y="411475"/>
            <a:ext cx="8520600" cy="4812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6" name="Google Shape;26;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9"/>
        <p:cNvGrpSpPr/>
        <p:nvPr/>
      </p:nvGrpSpPr>
      <p:grpSpPr>
        <a:xfrm>
          <a:off x="0" y="0"/>
          <a:ext cx="0" cy="0"/>
          <a:chOff x="0" y="0"/>
          <a:chExt cx="0" cy="0"/>
        </a:xfrm>
      </p:grpSpPr>
      <p:sp>
        <p:nvSpPr>
          <p:cNvPr id="30" name="Google Shape;30;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2" name="Google Shape;32;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3" name="Google Shape;33;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4"/>
        <p:cNvGrpSpPr/>
        <p:nvPr/>
      </p:nvGrpSpPr>
      <p:grpSpPr>
        <a:xfrm>
          <a:off x="0" y="0"/>
          <a:ext cx="0" cy="0"/>
          <a:chOff x="0" y="0"/>
          <a:chExt cx="0" cy="0"/>
        </a:xfrm>
      </p:grpSpPr>
      <p:sp>
        <p:nvSpPr>
          <p:cNvPr id="35" name="Google Shape;35;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200"/>
              <a:buNone/>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1pPr>
            <a:lvl2pPr lvl="1"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2pPr>
            <a:lvl3pPr lvl="2"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3pPr>
            <a:lvl4pPr lvl="3"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4pPr>
            <a:lvl5pPr lvl="4"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5pPr>
            <a:lvl6pPr lvl="5"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6pPr>
            <a:lvl7pPr lvl="6"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7pPr>
            <a:lvl8pPr lvl="7"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8pPr>
            <a:lvl9pPr lvl="8" algn="ctr">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Clr>
                <a:schemeClr val="dk1"/>
              </a:buClr>
              <a:buSzPts val="1200"/>
              <a:buFont typeface="Roboto"/>
              <a:buChar char="●"/>
              <a:defRPr sz="1200">
                <a:solidFill>
                  <a:schemeClr val="dk1"/>
                </a:solidFill>
                <a:latin typeface="Roboto"/>
                <a:ea typeface="Roboto"/>
                <a:cs typeface="Roboto"/>
                <a:sym typeface="Roboto"/>
              </a:defRPr>
            </a:lvl1pPr>
            <a:lvl2pPr marL="914400" lvl="1"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2pPr>
            <a:lvl3pPr marL="1371600" lvl="2"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3pPr>
            <a:lvl4pPr marL="1828800" lvl="3"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4pPr>
            <a:lvl5pPr marL="2286000" lvl="4"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5pPr>
            <a:lvl6pPr marL="2743200" lvl="5"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6pPr>
            <a:lvl7pPr marL="3200400" lvl="6"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7pPr>
            <a:lvl8pPr marL="3657600" lvl="7" indent="-304800">
              <a:lnSpc>
                <a:spcPct val="115000"/>
              </a:lnSpc>
              <a:spcBef>
                <a:spcPts val="1600"/>
              </a:spcBef>
              <a:spcAft>
                <a:spcPts val="0"/>
              </a:spcAft>
              <a:buClr>
                <a:schemeClr val="dk1"/>
              </a:buClr>
              <a:buSzPts val="1200"/>
              <a:buFont typeface="Roboto"/>
              <a:buChar char="○"/>
              <a:defRPr sz="1200">
                <a:solidFill>
                  <a:schemeClr val="dk1"/>
                </a:solidFill>
                <a:latin typeface="Roboto"/>
                <a:ea typeface="Roboto"/>
                <a:cs typeface="Roboto"/>
                <a:sym typeface="Roboto"/>
              </a:defRPr>
            </a:lvl8pPr>
            <a:lvl9pPr marL="4114800" lvl="8" indent="-304800">
              <a:lnSpc>
                <a:spcPct val="115000"/>
              </a:lnSpc>
              <a:spcBef>
                <a:spcPts val="1600"/>
              </a:spcBef>
              <a:spcAft>
                <a:spcPts val="1600"/>
              </a:spcAft>
              <a:buClr>
                <a:schemeClr val="dk1"/>
              </a:buClr>
              <a:buSzPts val="1200"/>
              <a:buFont typeface="Roboto"/>
              <a:buChar char="■"/>
              <a:defRPr sz="1200">
                <a:solidFill>
                  <a:schemeClr val="dk1"/>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txBox="1"/>
          <p:nvPr/>
        </p:nvSpPr>
        <p:spPr>
          <a:xfrm>
            <a:off x="311700" y="411475"/>
            <a:ext cx="8520600" cy="481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endParaRPr sz="2800">
              <a:latin typeface="Fira Sans Extra Condensed Medium"/>
              <a:ea typeface="Fira Sans Extra Condensed Medium"/>
              <a:cs typeface="Fira Sans Extra Condensed Medium"/>
              <a:sym typeface="Fira Sans Extra Condensed Medium"/>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hyperlink" Target="https://www.policeresponsetobehavioralhealthcrisis.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5"/>
          <p:cNvSpPr txBox="1">
            <a:spLocks noGrp="1"/>
          </p:cNvSpPr>
          <p:nvPr>
            <p:ph type="ctrTitle"/>
          </p:nvPr>
        </p:nvSpPr>
        <p:spPr>
          <a:xfrm>
            <a:off x="609392" y="838731"/>
            <a:ext cx="3889969" cy="2276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Police Response to Behavioral Health Crises</a:t>
            </a:r>
            <a:endParaRPr dirty="0"/>
          </a:p>
        </p:txBody>
      </p:sp>
      <p:sp>
        <p:nvSpPr>
          <p:cNvPr id="49" name="Google Shape;49;p15"/>
          <p:cNvSpPr txBox="1">
            <a:spLocks noGrp="1"/>
          </p:cNvSpPr>
          <p:nvPr>
            <p:ph type="subTitle" idx="1"/>
          </p:nvPr>
        </p:nvSpPr>
        <p:spPr>
          <a:xfrm>
            <a:off x="707179" y="3453884"/>
            <a:ext cx="2666100" cy="928686"/>
          </a:xfrm>
          <a:prstGeom prst="rect">
            <a:avLst/>
          </a:prstGeom>
        </p:spPr>
        <p:txBody>
          <a:bodyPr spcFirstLastPara="1" wrap="square" lIns="91425" tIns="91425" rIns="91425" bIns="91425" anchor="t" anchorCtr="0">
            <a:noAutofit/>
          </a:bodyPr>
          <a:lstStyle/>
          <a:p>
            <a:pPr marL="0" lvl="0" indent="0" algn="l" rtl="0">
              <a:lnSpc>
                <a:spcPct val="120000"/>
              </a:lnSpc>
              <a:spcBef>
                <a:spcPts val="0"/>
              </a:spcBef>
              <a:spcAft>
                <a:spcPts val="0"/>
              </a:spcAft>
              <a:buNone/>
            </a:pPr>
            <a:r>
              <a:rPr lang="en" dirty="0"/>
              <a:t>Gold Award Presentation</a:t>
            </a:r>
          </a:p>
          <a:p>
            <a:pPr marL="0" lvl="0" indent="0" algn="l" rtl="0">
              <a:lnSpc>
                <a:spcPct val="120000"/>
              </a:lnSpc>
              <a:spcBef>
                <a:spcPts val="0"/>
              </a:spcBef>
              <a:spcAft>
                <a:spcPts val="0"/>
              </a:spcAft>
              <a:buNone/>
            </a:pPr>
            <a:r>
              <a:rPr lang="en" dirty="0"/>
              <a:t>Troop 494</a:t>
            </a:r>
          </a:p>
          <a:p>
            <a:pPr marL="0" lvl="0" indent="0" algn="l" rtl="0">
              <a:lnSpc>
                <a:spcPct val="120000"/>
              </a:lnSpc>
              <a:spcBef>
                <a:spcPts val="0"/>
              </a:spcBef>
              <a:spcAft>
                <a:spcPts val="0"/>
              </a:spcAft>
              <a:buNone/>
            </a:pPr>
            <a:r>
              <a:rPr lang="en" dirty="0"/>
              <a:t>Nikhita Guhan</a:t>
            </a:r>
            <a:endParaRPr dirty="0"/>
          </a:p>
        </p:txBody>
      </p:sp>
      <p:grpSp>
        <p:nvGrpSpPr>
          <p:cNvPr id="50" name="Google Shape;50;p15"/>
          <p:cNvGrpSpPr/>
          <p:nvPr/>
        </p:nvGrpSpPr>
        <p:grpSpPr>
          <a:xfrm>
            <a:off x="4757225" y="526570"/>
            <a:ext cx="3753633" cy="4630713"/>
            <a:chOff x="4909625" y="526570"/>
            <a:chExt cx="3753633" cy="4630713"/>
          </a:xfrm>
        </p:grpSpPr>
        <p:sp>
          <p:nvSpPr>
            <p:cNvPr id="51" name="Google Shape;51;p15"/>
            <p:cNvSpPr/>
            <p:nvPr/>
          </p:nvSpPr>
          <p:spPr>
            <a:xfrm>
              <a:off x="6843404" y="2337686"/>
              <a:ext cx="226741" cy="277560"/>
            </a:xfrm>
            <a:custGeom>
              <a:avLst/>
              <a:gdLst/>
              <a:ahLst/>
              <a:cxnLst/>
              <a:rect l="l" t="t" r="r" b="b"/>
              <a:pathLst>
                <a:path w="5952" h="7286" extrusionOk="0">
                  <a:moveTo>
                    <a:pt x="0" y="1"/>
                  </a:moveTo>
                  <a:lnTo>
                    <a:pt x="0" y="7285"/>
                  </a:lnTo>
                  <a:lnTo>
                    <a:pt x="5951" y="7285"/>
                  </a:lnTo>
                  <a:lnTo>
                    <a:pt x="5951" y="326"/>
                  </a:lnTo>
                  <a:lnTo>
                    <a:pt x="0" y="1"/>
                  </a:lnTo>
                  <a:close/>
                </a:path>
              </a:pathLst>
            </a:custGeom>
            <a:solidFill>
              <a:srgbClr val="FF7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5"/>
            <p:cNvSpPr/>
            <p:nvPr/>
          </p:nvSpPr>
          <p:spPr>
            <a:xfrm>
              <a:off x="6843404" y="2337686"/>
              <a:ext cx="226741" cy="110780"/>
            </a:xfrm>
            <a:custGeom>
              <a:avLst/>
              <a:gdLst/>
              <a:ahLst/>
              <a:cxnLst/>
              <a:rect l="l" t="t" r="r" b="b"/>
              <a:pathLst>
                <a:path w="5952" h="2908" extrusionOk="0">
                  <a:moveTo>
                    <a:pt x="0" y="1"/>
                  </a:moveTo>
                  <a:lnTo>
                    <a:pt x="0" y="2570"/>
                  </a:lnTo>
                  <a:cubicBezTo>
                    <a:pt x="743" y="2768"/>
                    <a:pt x="1636" y="2907"/>
                    <a:pt x="2655" y="2907"/>
                  </a:cubicBezTo>
                  <a:cubicBezTo>
                    <a:pt x="3644" y="2907"/>
                    <a:pt x="4750" y="2776"/>
                    <a:pt x="5951" y="2440"/>
                  </a:cubicBezTo>
                  <a:lnTo>
                    <a:pt x="5951" y="326"/>
                  </a:lnTo>
                  <a:lnTo>
                    <a:pt x="0" y="1"/>
                  </a:lnTo>
                  <a:close/>
                </a:path>
              </a:pathLst>
            </a:custGeom>
            <a:solidFill>
              <a:srgbClr val="FE6A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5"/>
            <p:cNvSpPr/>
            <p:nvPr/>
          </p:nvSpPr>
          <p:spPr>
            <a:xfrm>
              <a:off x="6401130" y="1019395"/>
              <a:ext cx="1335954" cy="851347"/>
            </a:xfrm>
            <a:custGeom>
              <a:avLst/>
              <a:gdLst/>
              <a:ahLst/>
              <a:cxnLst/>
              <a:rect l="l" t="t" r="r" b="b"/>
              <a:pathLst>
                <a:path w="35069" h="22348" extrusionOk="0">
                  <a:moveTo>
                    <a:pt x="14081" y="1"/>
                  </a:moveTo>
                  <a:cubicBezTo>
                    <a:pt x="13885" y="1"/>
                    <a:pt x="13679" y="13"/>
                    <a:pt x="13464" y="39"/>
                  </a:cubicBezTo>
                  <a:cubicBezTo>
                    <a:pt x="10439" y="364"/>
                    <a:pt x="10114" y="2965"/>
                    <a:pt x="10114" y="2965"/>
                  </a:cubicBezTo>
                  <a:cubicBezTo>
                    <a:pt x="10114" y="2965"/>
                    <a:pt x="8619" y="1946"/>
                    <a:pt x="6992" y="1946"/>
                  </a:cubicBezTo>
                  <a:cubicBezTo>
                    <a:pt x="6368" y="1946"/>
                    <a:pt x="5725" y="2096"/>
                    <a:pt x="5139" y="2510"/>
                  </a:cubicBezTo>
                  <a:cubicBezTo>
                    <a:pt x="3058" y="4006"/>
                    <a:pt x="3903" y="7453"/>
                    <a:pt x="3903" y="7453"/>
                  </a:cubicBezTo>
                  <a:cubicBezTo>
                    <a:pt x="3903" y="7453"/>
                    <a:pt x="1" y="8201"/>
                    <a:pt x="228" y="11941"/>
                  </a:cubicBezTo>
                  <a:cubicBezTo>
                    <a:pt x="423" y="15681"/>
                    <a:pt x="3675" y="16363"/>
                    <a:pt x="3675" y="16363"/>
                  </a:cubicBezTo>
                  <a:lnTo>
                    <a:pt x="25268" y="22347"/>
                  </a:lnTo>
                  <a:lnTo>
                    <a:pt x="30732" y="18119"/>
                  </a:lnTo>
                  <a:cubicBezTo>
                    <a:pt x="35069" y="13524"/>
                    <a:pt x="31739" y="10152"/>
                    <a:pt x="31772" y="10152"/>
                  </a:cubicBezTo>
                  <a:lnTo>
                    <a:pt x="31772" y="10152"/>
                  </a:lnTo>
                  <a:cubicBezTo>
                    <a:pt x="31772" y="10152"/>
                    <a:pt x="31772" y="10152"/>
                    <a:pt x="31772" y="10152"/>
                  </a:cubicBezTo>
                  <a:cubicBezTo>
                    <a:pt x="31773" y="10153"/>
                    <a:pt x="31774" y="10153"/>
                    <a:pt x="31776" y="10153"/>
                  </a:cubicBezTo>
                  <a:cubicBezTo>
                    <a:pt x="31857" y="10153"/>
                    <a:pt x="33100" y="9395"/>
                    <a:pt x="32813" y="8949"/>
                  </a:cubicBezTo>
                  <a:cubicBezTo>
                    <a:pt x="32731" y="8821"/>
                    <a:pt x="32573" y="8776"/>
                    <a:pt x="32387" y="8776"/>
                  </a:cubicBezTo>
                  <a:cubicBezTo>
                    <a:pt x="31910" y="8776"/>
                    <a:pt x="31252" y="9079"/>
                    <a:pt x="31252" y="9079"/>
                  </a:cubicBezTo>
                  <a:cubicBezTo>
                    <a:pt x="30126" y="5495"/>
                    <a:pt x="28058" y="4737"/>
                    <a:pt x="26510" y="4737"/>
                  </a:cubicBezTo>
                  <a:cubicBezTo>
                    <a:pt x="25376" y="4737"/>
                    <a:pt x="24520" y="5144"/>
                    <a:pt x="24520" y="5144"/>
                  </a:cubicBezTo>
                  <a:cubicBezTo>
                    <a:pt x="23588" y="2456"/>
                    <a:pt x="21659" y="2008"/>
                    <a:pt x="20476" y="2008"/>
                  </a:cubicBezTo>
                  <a:cubicBezTo>
                    <a:pt x="19885" y="2008"/>
                    <a:pt x="19480" y="2120"/>
                    <a:pt x="19480" y="2120"/>
                  </a:cubicBezTo>
                  <a:cubicBezTo>
                    <a:pt x="19480" y="2120"/>
                    <a:pt x="19740" y="722"/>
                    <a:pt x="19187" y="591"/>
                  </a:cubicBezTo>
                  <a:cubicBezTo>
                    <a:pt x="19172" y="589"/>
                    <a:pt x="19157" y="587"/>
                    <a:pt x="19142" y="587"/>
                  </a:cubicBezTo>
                  <a:cubicBezTo>
                    <a:pt x="18622" y="587"/>
                    <a:pt x="18407" y="2217"/>
                    <a:pt x="18407" y="2217"/>
                  </a:cubicBezTo>
                  <a:cubicBezTo>
                    <a:pt x="18407" y="2217"/>
                    <a:pt x="18311" y="461"/>
                    <a:pt x="17929" y="461"/>
                  </a:cubicBezTo>
                  <a:cubicBezTo>
                    <a:pt x="17926" y="461"/>
                    <a:pt x="17923" y="461"/>
                    <a:pt x="17919" y="461"/>
                  </a:cubicBezTo>
                  <a:cubicBezTo>
                    <a:pt x="17561" y="526"/>
                    <a:pt x="17626" y="1990"/>
                    <a:pt x="17626" y="1990"/>
                  </a:cubicBezTo>
                  <a:cubicBezTo>
                    <a:pt x="17626" y="1990"/>
                    <a:pt x="16618" y="1"/>
                    <a:pt x="14081" y="1"/>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5"/>
            <p:cNvSpPr/>
            <p:nvPr/>
          </p:nvSpPr>
          <p:spPr>
            <a:xfrm>
              <a:off x="6435834" y="1190210"/>
              <a:ext cx="1160831" cy="680529"/>
            </a:xfrm>
            <a:custGeom>
              <a:avLst/>
              <a:gdLst/>
              <a:ahLst/>
              <a:cxnLst/>
              <a:rect l="l" t="t" r="r" b="b"/>
              <a:pathLst>
                <a:path w="30472" h="17864" extrusionOk="0">
                  <a:moveTo>
                    <a:pt x="16102" y="0"/>
                  </a:moveTo>
                  <a:cubicBezTo>
                    <a:pt x="13740" y="0"/>
                    <a:pt x="11967" y="1863"/>
                    <a:pt x="11967" y="1863"/>
                  </a:cubicBezTo>
                  <a:cubicBezTo>
                    <a:pt x="11967" y="1863"/>
                    <a:pt x="11216" y="1406"/>
                    <a:pt x="9933" y="1406"/>
                  </a:cubicBezTo>
                  <a:cubicBezTo>
                    <a:pt x="9405" y="1406"/>
                    <a:pt x="8789" y="1483"/>
                    <a:pt x="8098" y="1701"/>
                  </a:cubicBezTo>
                  <a:cubicBezTo>
                    <a:pt x="5724" y="2449"/>
                    <a:pt x="5138" y="5701"/>
                    <a:pt x="2569" y="5701"/>
                  </a:cubicBezTo>
                  <a:cubicBezTo>
                    <a:pt x="0" y="5701"/>
                    <a:pt x="293" y="10253"/>
                    <a:pt x="1724" y="11457"/>
                  </a:cubicBezTo>
                  <a:cubicBezTo>
                    <a:pt x="2309" y="11782"/>
                    <a:pt x="2764" y="11879"/>
                    <a:pt x="2764" y="11879"/>
                  </a:cubicBezTo>
                  <a:lnTo>
                    <a:pt x="24390" y="17863"/>
                  </a:lnTo>
                  <a:lnTo>
                    <a:pt x="28357" y="14741"/>
                  </a:lnTo>
                  <a:cubicBezTo>
                    <a:pt x="28487" y="14481"/>
                    <a:pt x="28585" y="14253"/>
                    <a:pt x="28683" y="13961"/>
                  </a:cubicBezTo>
                  <a:cubicBezTo>
                    <a:pt x="30471" y="8985"/>
                    <a:pt x="26666" y="7164"/>
                    <a:pt x="26666" y="7164"/>
                  </a:cubicBezTo>
                  <a:cubicBezTo>
                    <a:pt x="26864" y="3134"/>
                    <a:pt x="23373" y="2548"/>
                    <a:pt x="21549" y="2548"/>
                  </a:cubicBezTo>
                  <a:cubicBezTo>
                    <a:pt x="21269" y="2548"/>
                    <a:pt x="21027" y="2561"/>
                    <a:pt x="20845" y="2579"/>
                  </a:cubicBezTo>
                  <a:cubicBezTo>
                    <a:pt x="20812" y="2582"/>
                    <a:pt x="20779" y="2584"/>
                    <a:pt x="20747" y="2584"/>
                  </a:cubicBezTo>
                  <a:cubicBezTo>
                    <a:pt x="19480" y="2584"/>
                    <a:pt x="18832" y="168"/>
                    <a:pt x="16390" y="10"/>
                  </a:cubicBezTo>
                  <a:cubicBezTo>
                    <a:pt x="16293" y="3"/>
                    <a:pt x="16197" y="0"/>
                    <a:pt x="16102" y="0"/>
                  </a:cubicBezTo>
                  <a:close/>
                </a:path>
              </a:pathLst>
            </a:custGeom>
            <a:solidFill>
              <a:schemeClr val="tx1">
                <a:lumMod val="50000"/>
                <a:lumOff val="50000"/>
                <a:alpha val="100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5"/>
            <p:cNvSpPr/>
            <p:nvPr/>
          </p:nvSpPr>
          <p:spPr>
            <a:xfrm>
              <a:off x="6408558" y="1634237"/>
              <a:ext cx="158628" cy="326893"/>
            </a:xfrm>
            <a:custGeom>
              <a:avLst/>
              <a:gdLst/>
              <a:ahLst/>
              <a:cxnLst/>
              <a:rect l="l" t="t" r="r" b="b"/>
              <a:pathLst>
                <a:path w="4164" h="8581" extrusionOk="0">
                  <a:moveTo>
                    <a:pt x="2494" y="1"/>
                  </a:moveTo>
                  <a:cubicBezTo>
                    <a:pt x="1769" y="1"/>
                    <a:pt x="855" y="391"/>
                    <a:pt x="521" y="2207"/>
                  </a:cubicBezTo>
                  <a:cubicBezTo>
                    <a:pt x="1" y="5101"/>
                    <a:pt x="1399" y="7800"/>
                    <a:pt x="4163" y="8581"/>
                  </a:cubicBezTo>
                  <a:lnTo>
                    <a:pt x="3480" y="223"/>
                  </a:lnTo>
                  <a:cubicBezTo>
                    <a:pt x="3480" y="223"/>
                    <a:pt x="3041" y="1"/>
                    <a:pt x="2494"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5"/>
            <p:cNvSpPr/>
            <p:nvPr/>
          </p:nvSpPr>
          <p:spPr>
            <a:xfrm>
              <a:off x="7383505" y="1679455"/>
              <a:ext cx="350055" cy="325560"/>
            </a:xfrm>
            <a:custGeom>
              <a:avLst/>
              <a:gdLst/>
              <a:ahLst/>
              <a:cxnLst/>
              <a:rect l="l" t="t" r="r" b="b"/>
              <a:pathLst>
                <a:path w="9189" h="8546" extrusionOk="0">
                  <a:moveTo>
                    <a:pt x="4232" y="1"/>
                  </a:moveTo>
                  <a:cubicBezTo>
                    <a:pt x="2893" y="1"/>
                    <a:pt x="1789" y="597"/>
                    <a:pt x="1789" y="597"/>
                  </a:cubicBezTo>
                  <a:lnTo>
                    <a:pt x="1" y="7752"/>
                  </a:lnTo>
                  <a:cubicBezTo>
                    <a:pt x="1043" y="8307"/>
                    <a:pt x="2038" y="8545"/>
                    <a:pt x="2952" y="8545"/>
                  </a:cubicBezTo>
                  <a:cubicBezTo>
                    <a:pt x="6798" y="8545"/>
                    <a:pt x="9188" y="4323"/>
                    <a:pt x="7480" y="1801"/>
                  </a:cubicBezTo>
                  <a:cubicBezTo>
                    <a:pt x="6550" y="391"/>
                    <a:pt x="5314" y="1"/>
                    <a:pt x="4232" y="1"/>
                  </a:cubicBezTo>
                  <a:close/>
                </a:path>
              </a:pathLst>
            </a:custGeom>
            <a:solidFill>
              <a:srgbClr val="FF7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5"/>
            <p:cNvSpPr/>
            <p:nvPr/>
          </p:nvSpPr>
          <p:spPr>
            <a:xfrm>
              <a:off x="7451656" y="1679455"/>
              <a:ext cx="257713" cy="265598"/>
            </a:xfrm>
            <a:custGeom>
              <a:avLst/>
              <a:gdLst/>
              <a:ahLst/>
              <a:cxnLst/>
              <a:rect l="l" t="t" r="r" b="b"/>
              <a:pathLst>
                <a:path w="6765" h="6972" extrusionOk="0">
                  <a:moveTo>
                    <a:pt x="2443" y="1"/>
                  </a:moveTo>
                  <a:cubicBezTo>
                    <a:pt x="1104" y="1"/>
                    <a:pt x="0" y="597"/>
                    <a:pt x="0" y="597"/>
                  </a:cubicBezTo>
                  <a:cubicBezTo>
                    <a:pt x="0" y="597"/>
                    <a:pt x="337" y="560"/>
                    <a:pt x="840" y="560"/>
                  </a:cubicBezTo>
                  <a:cubicBezTo>
                    <a:pt x="2098" y="560"/>
                    <a:pt x="4390" y="792"/>
                    <a:pt x="5041" y="2418"/>
                  </a:cubicBezTo>
                  <a:cubicBezTo>
                    <a:pt x="5724" y="4109"/>
                    <a:pt x="5171" y="6061"/>
                    <a:pt x="4813" y="6971"/>
                  </a:cubicBezTo>
                  <a:cubicBezTo>
                    <a:pt x="6244" y="5508"/>
                    <a:pt x="6764" y="3329"/>
                    <a:pt x="5691" y="1801"/>
                  </a:cubicBezTo>
                  <a:cubicBezTo>
                    <a:pt x="4761" y="391"/>
                    <a:pt x="3525" y="1"/>
                    <a:pt x="2443"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5"/>
            <p:cNvSpPr/>
            <p:nvPr/>
          </p:nvSpPr>
          <p:spPr>
            <a:xfrm>
              <a:off x="6444481" y="1486622"/>
              <a:ext cx="1007232" cy="908947"/>
            </a:xfrm>
            <a:custGeom>
              <a:avLst/>
              <a:gdLst/>
              <a:ahLst/>
              <a:cxnLst/>
              <a:rect l="l" t="t" r="r" b="b"/>
              <a:pathLst>
                <a:path w="26440" h="23860" extrusionOk="0">
                  <a:moveTo>
                    <a:pt x="14960" y="1"/>
                  </a:moveTo>
                  <a:cubicBezTo>
                    <a:pt x="14960" y="1"/>
                    <a:pt x="14169" y="1565"/>
                    <a:pt x="12366" y="1565"/>
                  </a:cubicBezTo>
                  <a:cubicBezTo>
                    <a:pt x="11635" y="1565"/>
                    <a:pt x="10738" y="1308"/>
                    <a:pt x="9659" y="586"/>
                  </a:cubicBezTo>
                  <a:cubicBezTo>
                    <a:pt x="9659" y="586"/>
                    <a:pt x="8936" y="3284"/>
                    <a:pt x="6792" y="3284"/>
                  </a:cubicBezTo>
                  <a:cubicBezTo>
                    <a:pt x="6171" y="3284"/>
                    <a:pt x="5431" y="3057"/>
                    <a:pt x="4554" y="2472"/>
                  </a:cubicBezTo>
                  <a:cubicBezTo>
                    <a:pt x="4554" y="2472"/>
                    <a:pt x="4094" y="4149"/>
                    <a:pt x="2904" y="4149"/>
                  </a:cubicBezTo>
                  <a:cubicBezTo>
                    <a:pt x="2789" y="4149"/>
                    <a:pt x="2667" y="4133"/>
                    <a:pt x="2537" y="4098"/>
                  </a:cubicBezTo>
                  <a:lnTo>
                    <a:pt x="2537" y="4098"/>
                  </a:lnTo>
                  <a:cubicBezTo>
                    <a:pt x="2537" y="4099"/>
                    <a:pt x="1" y="23090"/>
                    <a:pt x="13139" y="23838"/>
                  </a:cubicBezTo>
                  <a:cubicBezTo>
                    <a:pt x="13393" y="23852"/>
                    <a:pt x="13643" y="23859"/>
                    <a:pt x="13888" y="23859"/>
                  </a:cubicBezTo>
                  <a:cubicBezTo>
                    <a:pt x="26283" y="23859"/>
                    <a:pt x="26439" y="5660"/>
                    <a:pt x="26439" y="5659"/>
                  </a:cubicBezTo>
                  <a:lnTo>
                    <a:pt x="26439" y="5659"/>
                  </a:lnTo>
                  <a:cubicBezTo>
                    <a:pt x="26439" y="5660"/>
                    <a:pt x="25567" y="7914"/>
                    <a:pt x="24720" y="7914"/>
                  </a:cubicBezTo>
                  <a:cubicBezTo>
                    <a:pt x="24686" y="7914"/>
                    <a:pt x="24652" y="7911"/>
                    <a:pt x="24618" y="7903"/>
                  </a:cubicBezTo>
                  <a:cubicBezTo>
                    <a:pt x="23740" y="7741"/>
                    <a:pt x="24261" y="5399"/>
                    <a:pt x="24261" y="5399"/>
                  </a:cubicBezTo>
                  <a:cubicBezTo>
                    <a:pt x="24261" y="5399"/>
                    <a:pt x="21561" y="4326"/>
                    <a:pt x="21301" y="1269"/>
                  </a:cubicBezTo>
                  <a:cubicBezTo>
                    <a:pt x="21301" y="1269"/>
                    <a:pt x="20400" y="3363"/>
                    <a:pt x="18286" y="3363"/>
                  </a:cubicBezTo>
                  <a:cubicBezTo>
                    <a:pt x="18059" y="3363"/>
                    <a:pt x="17817" y="3339"/>
                    <a:pt x="17561" y="3285"/>
                  </a:cubicBezTo>
                  <a:cubicBezTo>
                    <a:pt x="14928" y="2733"/>
                    <a:pt x="14960" y="1"/>
                    <a:pt x="14960" y="1"/>
                  </a:cubicBezTo>
                  <a:close/>
                </a:path>
              </a:pathLst>
            </a:custGeom>
            <a:solidFill>
              <a:srgbClr val="FF7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5"/>
            <p:cNvSpPr/>
            <p:nvPr/>
          </p:nvSpPr>
          <p:spPr>
            <a:xfrm>
              <a:off x="6577049" y="2083750"/>
              <a:ext cx="732186" cy="235427"/>
            </a:xfrm>
            <a:custGeom>
              <a:avLst/>
              <a:gdLst/>
              <a:ahLst/>
              <a:cxnLst/>
              <a:rect l="l" t="t" r="r" b="b"/>
              <a:pathLst>
                <a:path w="19220" h="6180" extrusionOk="0">
                  <a:moveTo>
                    <a:pt x="911" y="0"/>
                  </a:moveTo>
                  <a:cubicBezTo>
                    <a:pt x="586" y="0"/>
                    <a:pt x="293" y="65"/>
                    <a:pt x="0" y="163"/>
                  </a:cubicBezTo>
                  <a:cubicBezTo>
                    <a:pt x="553" y="1887"/>
                    <a:pt x="1399" y="3545"/>
                    <a:pt x="2602" y="4878"/>
                  </a:cubicBezTo>
                  <a:cubicBezTo>
                    <a:pt x="3220" y="4391"/>
                    <a:pt x="3643" y="3610"/>
                    <a:pt x="3643" y="2732"/>
                  </a:cubicBezTo>
                  <a:cubicBezTo>
                    <a:pt x="3643" y="1236"/>
                    <a:pt x="2407" y="0"/>
                    <a:pt x="911" y="0"/>
                  </a:cubicBezTo>
                  <a:close/>
                  <a:moveTo>
                    <a:pt x="16488" y="716"/>
                  </a:moveTo>
                  <a:cubicBezTo>
                    <a:pt x="14960" y="716"/>
                    <a:pt x="13756" y="1919"/>
                    <a:pt x="13756" y="3447"/>
                  </a:cubicBezTo>
                  <a:cubicBezTo>
                    <a:pt x="13756" y="4943"/>
                    <a:pt x="14960" y="6179"/>
                    <a:pt x="16488" y="6179"/>
                  </a:cubicBezTo>
                  <a:cubicBezTo>
                    <a:pt x="16520" y="6179"/>
                    <a:pt x="16585" y="6179"/>
                    <a:pt x="16651" y="6147"/>
                  </a:cubicBezTo>
                  <a:cubicBezTo>
                    <a:pt x="17659" y="5399"/>
                    <a:pt x="18504" y="4456"/>
                    <a:pt x="19220" y="3415"/>
                  </a:cubicBezTo>
                  <a:cubicBezTo>
                    <a:pt x="19187" y="1919"/>
                    <a:pt x="17984" y="716"/>
                    <a:pt x="16488" y="716"/>
                  </a:cubicBezTo>
                  <a:close/>
                </a:path>
              </a:pathLst>
            </a:custGeom>
            <a:solidFill>
              <a:srgbClr val="FE6A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a:off x="7506168" y="1745549"/>
              <a:ext cx="131352" cy="58247"/>
            </a:xfrm>
            <a:custGeom>
              <a:avLst/>
              <a:gdLst/>
              <a:ahLst/>
              <a:cxnLst/>
              <a:rect l="l" t="t" r="r" b="b"/>
              <a:pathLst>
                <a:path w="3448" h="1529" fill="none" extrusionOk="0">
                  <a:moveTo>
                    <a:pt x="0" y="651"/>
                  </a:moveTo>
                  <a:cubicBezTo>
                    <a:pt x="0" y="651"/>
                    <a:pt x="2114" y="1"/>
                    <a:pt x="3447" y="1529"/>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a:off x="7507387" y="1767834"/>
              <a:ext cx="69409" cy="102895"/>
            </a:xfrm>
            <a:custGeom>
              <a:avLst/>
              <a:gdLst/>
              <a:ahLst/>
              <a:cxnLst/>
              <a:rect l="l" t="t" r="r" b="b"/>
              <a:pathLst>
                <a:path w="1822" h="2701" fill="none" extrusionOk="0">
                  <a:moveTo>
                    <a:pt x="1" y="2700"/>
                  </a:moveTo>
                  <a:cubicBezTo>
                    <a:pt x="1" y="2700"/>
                    <a:pt x="1822" y="2115"/>
                    <a:pt x="1789"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a:off x="6868166" y="1708369"/>
              <a:ext cx="81790" cy="126399"/>
            </a:xfrm>
            <a:custGeom>
              <a:avLst/>
              <a:gdLst/>
              <a:ahLst/>
              <a:cxnLst/>
              <a:rect l="l" t="t" r="r" b="b"/>
              <a:pathLst>
                <a:path w="2147" h="3318" extrusionOk="0">
                  <a:moveTo>
                    <a:pt x="33" y="1"/>
                  </a:moveTo>
                  <a:cubicBezTo>
                    <a:pt x="33" y="1"/>
                    <a:pt x="1" y="2570"/>
                    <a:pt x="911" y="3318"/>
                  </a:cubicBezTo>
                  <a:cubicBezTo>
                    <a:pt x="911" y="3318"/>
                    <a:pt x="2147" y="1334"/>
                    <a:pt x="33" y="1"/>
                  </a:cubicBezTo>
                  <a:close/>
                </a:path>
              </a:pathLst>
            </a:custGeom>
            <a:solidFill>
              <a:srgbClr val="FE6A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5"/>
            <p:cNvSpPr/>
            <p:nvPr/>
          </p:nvSpPr>
          <p:spPr>
            <a:xfrm>
              <a:off x="6647676" y="1755453"/>
              <a:ext cx="29752" cy="63238"/>
            </a:xfrm>
            <a:custGeom>
              <a:avLst/>
              <a:gdLst/>
              <a:ahLst/>
              <a:cxnLst/>
              <a:rect l="l" t="t" r="r" b="b"/>
              <a:pathLst>
                <a:path w="781" h="1660" extrusionOk="0">
                  <a:moveTo>
                    <a:pt x="390" y="1"/>
                  </a:moveTo>
                  <a:cubicBezTo>
                    <a:pt x="163" y="1"/>
                    <a:pt x="0" y="391"/>
                    <a:pt x="0" y="846"/>
                  </a:cubicBezTo>
                  <a:cubicBezTo>
                    <a:pt x="0" y="1301"/>
                    <a:pt x="163" y="1659"/>
                    <a:pt x="390" y="1659"/>
                  </a:cubicBezTo>
                  <a:cubicBezTo>
                    <a:pt x="585" y="1659"/>
                    <a:pt x="781" y="1301"/>
                    <a:pt x="781" y="846"/>
                  </a:cubicBezTo>
                  <a:cubicBezTo>
                    <a:pt x="781" y="391"/>
                    <a:pt x="585" y="1"/>
                    <a:pt x="3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p:nvPr/>
          </p:nvSpPr>
          <p:spPr>
            <a:xfrm>
              <a:off x="6829767" y="1708369"/>
              <a:ext cx="76838" cy="151199"/>
            </a:xfrm>
            <a:custGeom>
              <a:avLst/>
              <a:gdLst/>
              <a:ahLst/>
              <a:cxnLst/>
              <a:rect l="l" t="t" r="r" b="b"/>
              <a:pathLst>
                <a:path w="2017" h="3969" fill="none" extrusionOk="0">
                  <a:moveTo>
                    <a:pt x="1041" y="1"/>
                  </a:moveTo>
                  <a:cubicBezTo>
                    <a:pt x="1041" y="1"/>
                    <a:pt x="1171" y="2082"/>
                    <a:pt x="0" y="3416"/>
                  </a:cubicBezTo>
                  <a:cubicBezTo>
                    <a:pt x="0" y="3416"/>
                    <a:pt x="813" y="3968"/>
                    <a:pt x="2017" y="3968"/>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p:nvPr/>
          </p:nvSpPr>
          <p:spPr>
            <a:xfrm>
              <a:off x="7148158" y="1762881"/>
              <a:ext cx="29752" cy="63238"/>
            </a:xfrm>
            <a:custGeom>
              <a:avLst/>
              <a:gdLst/>
              <a:ahLst/>
              <a:cxnLst/>
              <a:rect l="l" t="t" r="r" b="b"/>
              <a:pathLst>
                <a:path w="781" h="1660" extrusionOk="0">
                  <a:moveTo>
                    <a:pt x="390" y="1"/>
                  </a:moveTo>
                  <a:cubicBezTo>
                    <a:pt x="163" y="1"/>
                    <a:pt x="0" y="359"/>
                    <a:pt x="0" y="814"/>
                  </a:cubicBezTo>
                  <a:cubicBezTo>
                    <a:pt x="0" y="1269"/>
                    <a:pt x="163" y="1659"/>
                    <a:pt x="390" y="1659"/>
                  </a:cubicBezTo>
                  <a:cubicBezTo>
                    <a:pt x="618" y="1659"/>
                    <a:pt x="780" y="1269"/>
                    <a:pt x="780" y="814"/>
                  </a:cubicBezTo>
                  <a:cubicBezTo>
                    <a:pt x="780" y="359"/>
                    <a:pt x="585" y="1"/>
                    <a:pt x="3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5"/>
            <p:cNvSpPr/>
            <p:nvPr/>
          </p:nvSpPr>
          <p:spPr>
            <a:xfrm>
              <a:off x="5934094" y="4596067"/>
              <a:ext cx="1539914" cy="561216"/>
            </a:xfrm>
            <a:custGeom>
              <a:avLst/>
              <a:gdLst/>
              <a:ahLst/>
              <a:cxnLst/>
              <a:rect l="l" t="t" r="r" b="b"/>
              <a:pathLst>
                <a:path w="40423" h="14732" extrusionOk="0">
                  <a:moveTo>
                    <a:pt x="17074" y="0"/>
                  </a:moveTo>
                  <a:lnTo>
                    <a:pt x="1139" y="1203"/>
                  </a:lnTo>
                  <a:lnTo>
                    <a:pt x="1" y="14731"/>
                  </a:lnTo>
                  <a:lnTo>
                    <a:pt x="40423" y="14731"/>
                  </a:lnTo>
                  <a:lnTo>
                    <a:pt x="39772" y="1073"/>
                  </a:lnTo>
                  <a:lnTo>
                    <a:pt x="17074" y="0"/>
                  </a:lnTo>
                  <a:close/>
                </a:path>
              </a:pathLst>
            </a:custGeom>
            <a:solidFill>
              <a:schemeClr val="tx1">
                <a:lumMod val="75000"/>
                <a:lumOff val="2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5"/>
            <p:cNvSpPr/>
            <p:nvPr/>
          </p:nvSpPr>
          <p:spPr>
            <a:xfrm>
              <a:off x="6015883" y="4764520"/>
              <a:ext cx="1366468" cy="194551"/>
            </a:xfrm>
            <a:custGeom>
              <a:avLst/>
              <a:gdLst/>
              <a:ahLst/>
              <a:cxnLst/>
              <a:rect l="l" t="t" r="r" b="b"/>
              <a:pathLst>
                <a:path w="35870" h="5107" fill="none" extrusionOk="0">
                  <a:moveTo>
                    <a:pt x="0" y="1"/>
                  </a:moveTo>
                  <a:cubicBezTo>
                    <a:pt x="0" y="1"/>
                    <a:pt x="17983" y="5106"/>
                    <a:pt x="35869"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7091169" y="4794272"/>
              <a:ext cx="246551" cy="246551"/>
            </a:xfrm>
            <a:custGeom>
              <a:avLst/>
              <a:gdLst/>
              <a:ahLst/>
              <a:cxnLst/>
              <a:rect l="l" t="t" r="r" b="b"/>
              <a:pathLst>
                <a:path w="6472" h="6472" fill="none" extrusionOk="0">
                  <a:moveTo>
                    <a:pt x="0" y="0"/>
                  </a:moveTo>
                  <a:cubicBezTo>
                    <a:pt x="0" y="0"/>
                    <a:pt x="683" y="6472"/>
                    <a:pt x="6472" y="5919"/>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5996035" y="4750883"/>
              <a:ext cx="112799" cy="270132"/>
            </a:xfrm>
            <a:custGeom>
              <a:avLst/>
              <a:gdLst/>
              <a:ahLst/>
              <a:cxnLst/>
              <a:rect l="l" t="t" r="r" b="b"/>
              <a:pathLst>
                <a:path w="2961" h="7091" fill="none" extrusionOk="0">
                  <a:moveTo>
                    <a:pt x="2895" y="1"/>
                  </a:moveTo>
                  <a:cubicBezTo>
                    <a:pt x="2895" y="1"/>
                    <a:pt x="2960" y="7090"/>
                    <a:pt x="1" y="709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5977445" y="2527243"/>
              <a:ext cx="1471800" cy="2197510"/>
            </a:xfrm>
            <a:custGeom>
              <a:avLst/>
              <a:gdLst/>
              <a:ahLst/>
              <a:cxnLst/>
              <a:rect l="l" t="t" r="r" b="b"/>
              <a:pathLst>
                <a:path w="38635" h="57685" extrusionOk="0">
                  <a:moveTo>
                    <a:pt x="16619" y="0"/>
                  </a:moveTo>
                  <a:cubicBezTo>
                    <a:pt x="7643" y="2049"/>
                    <a:pt x="4294" y="7935"/>
                    <a:pt x="1790" y="20032"/>
                  </a:cubicBezTo>
                  <a:cubicBezTo>
                    <a:pt x="1790" y="20032"/>
                    <a:pt x="1497" y="39642"/>
                    <a:pt x="1" y="55511"/>
                  </a:cubicBezTo>
                  <a:cubicBezTo>
                    <a:pt x="1" y="55511"/>
                    <a:pt x="8964" y="57685"/>
                    <a:pt x="20272" y="57685"/>
                  </a:cubicBezTo>
                  <a:cubicBezTo>
                    <a:pt x="26073" y="57685"/>
                    <a:pt x="32492" y="57112"/>
                    <a:pt x="38634" y="55381"/>
                  </a:cubicBezTo>
                  <a:lnTo>
                    <a:pt x="36976" y="31805"/>
                  </a:lnTo>
                  <a:lnTo>
                    <a:pt x="36813" y="1529"/>
                  </a:lnTo>
                  <a:cubicBezTo>
                    <a:pt x="35935" y="1106"/>
                    <a:pt x="35025" y="716"/>
                    <a:pt x="34049" y="391"/>
                  </a:cubicBezTo>
                  <a:lnTo>
                    <a:pt x="25334" y="2537"/>
                  </a:lnTo>
                  <a:lnTo>
                    <a:pt x="16619" y="0"/>
                  </a:lnTo>
                  <a:close/>
                </a:path>
              </a:pathLst>
            </a:custGeom>
            <a:solidFill>
              <a:srgbClr val="1628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6575792" y="2527243"/>
              <a:ext cx="730967" cy="227503"/>
            </a:xfrm>
            <a:custGeom>
              <a:avLst/>
              <a:gdLst/>
              <a:ahLst/>
              <a:cxnLst/>
              <a:rect l="l" t="t" r="r" b="b"/>
              <a:pathLst>
                <a:path w="19188" h="5972" extrusionOk="0">
                  <a:moveTo>
                    <a:pt x="912" y="0"/>
                  </a:moveTo>
                  <a:cubicBezTo>
                    <a:pt x="586" y="65"/>
                    <a:pt x="294" y="163"/>
                    <a:pt x="1" y="228"/>
                  </a:cubicBezTo>
                  <a:cubicBezTo>
                    <a:pt x="1204" y="2082"/>
                    <a:pt x="4294" y="5594"/>
                    <a:pt x="9854" y="5951"/>
                  </a:cubicBezTo>
                  <a:cubicBezTo>
                    <a:pt x="10055" y="5965"/>
                    <a:pt x="10252" y="5972"/>
                    <a:pt x="10448" y="5972"/>
                  </a:cubicBezTo>
                  <a:cubicBezTo>
                    <a:pt x="14436" y="5972"/>
                    <a:pt x="17358" y="3196"/>
                    <a:pt x="19188" y="716"/>
                  </a:cubicBezTo>
                  <a:cubicBezTo>
                    <a:pt x="18895" y="586"/>
                    <a:pt x="18635" y="488"/>
                    <a:pt x="18342" y="391"/>
                  </a:cubicBezTo>
                  <a:lnTo>
                    <a:pt x="9627" y="2537"/>
                  </a:lnTo>
                  <a:lnTo>
                    <a:pt x="912" y="0"/>
                  </a:lnTo>
                  <a:close/>
                </a:path>
              </a:pathLst>
            </a:custGeom>
            <a:solidFill>
              <a:schemeClr val="tx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5"/>
            <p:cNvSpPr/>
            <p:nvPr/>
          </p:nvSpPr>
          <p:spPr>
            <a:xfrm>
              <a:off x="6610496" y="2494215"/>
              <a:ext cx="664072" cy="221789"/>
            </a:xfrm>
            <a:custGeom>
              <a:avLst/>
              <a:gdLst/>
              <a:ahLst/>
              <a:cxnLst/>
              <a:rect l="l" t="t" r="r" b="b"/>
              <a:pathLst>
                <a:path w="17432" h="5822" extrusionOk="0">
                  <a:moveTo>
                    <a:pt x="8908" y="0"/>
                  </a:moveTo>
                  <a:cubicBezTo>
                    <a:pt x="8503" y="0"/>
                    <a:pt x="8092" y="7"/>
                    <a:pt x="7675" y="22"/>
                  </a:cubicBezTo>
                  <a:cubicBezTo>
                    <a:pt x="4748" y="87"/>
                    <a:pt x="2212" y="380"/>
                    <a:pt x="1" y="867"/>
                  </a:cubicBezTo>
                  <a:cubicBezTo>
                    <a:pt x="1408" y="2500"/>
                    <a:pt x="4800" y="5822"/>
                    <a:pt x="9084" y="5822"/>
                  </a:cubicBezTo>
                  <a:cubicBezTo>
                    <a:pt x="11628" y="5822"/>
                    <a:pt x="14487" y="4650"/>
                    <a:pt x="17431" y="1258"/>
                  </a:cubicBezTo>
                  <a:cubicBezTo>
                    <a:pt x="14920" y="450"/>
                    <a:pt x="12102" y="0"/>
                    <a:pt x="8908" y="0"/>
                  </a:cubicBezTo>
                  <a:close/>
                </a:path>
              </a:pathLst>
            </a:custGeom>
            <a:solidFill>
              <a:srgbClr val="FF7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6600591" y="3447677"/>
              <a:ext cx="838738" cy="1082546"/>
            </a:xfrm>
            <a:custGeom>
              <a:avLst/>
              <a:gdLst/>
              <a:ahLst/>
              <a:cxnLst/>
              <a:rect l="l" t="t" r="r" b="b"/>
              <a:pathLst>
                <a:path w="22017" h="28417" extrusionOk="0">
                  <a:moveTo>
                    <a:pt x="0" y="0"/>
                  </a:moveTo>
                  <a:cubicBezTo>
                    <a:pt x="0" y="1"/>
                    <a:pt x="3090" y="25658"/>
                    <a:pt x="14146" y="28032"/>
                  </a:cubicBezTo>
                  <a:cubicBezTo>
                    <a:pt x="15352" y="28299"/>
                    <a:pt x="16455" y="28417"/>
                    <a:pt x="17461" y="28417"/>
                  </a:cubicBezTo>
                  <a:cubicBezTo>
                    <a:pt x="19278" y="28417"/>
                    <a:pt x="20782" y="28033"/>
                    <a:pt x="22016" y="27447"/>
                  </a:cubicBezTo>
                  <a:lnTo>
                    <a:pt x="21203" y="16065"/>
                  </a:lnTo>
                  <a:lnTo>
                    <a:pt x="0"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6724474" y="2840226"/>
              <a:ext cx="121447" cy="238322"/>
            </a:xfrm>
            <a:custGeom>
              <a:avLst/>
              <a:gdLst/>
              <a:ahLst/>
              <a:cxnLst/>
              <a:rect l="l" t="t" r="r" b="b"/>
              <a:pathLst>
                <a:path w="3188" h="6256" extrusionOk="0">
                  <a:moveTo>
                    <a:pt x="1290" y="0"/>
                  </a:moveTo>
                  <a:cubicBezTo>
                    <a:pt x="1261" y="0"/>
                    <a:pt x="1233" y="4"/>
                    <a:pt x="1204" y="12"/>
                  </a:cubicBezTo>
                  <a:cubicBezTo>
                    <a:pt x="0" y="305"/>
                    <a:pt x="716" y="5670"/>
                    <a:pt x="716" y="5670"/>
                  </a:cubicBezTo>
                  <a:lnTo>
                    <a:pt x="3187" y="6256"/>
                  </a:lnTo>
                  <a:cubicBezTo>
                    <a:pt x="3187" y="6256"/>
                    <a:pt x="2444" y="0"/>
                    <a:pt x="1290" y="0"/>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p:nvPr/>
          </p:nvSpPr>
          <p:spPr>
            <a:xfrm>
              <a:off x="6049329" y="2424274"/>
              <a:ext cx="361750" cy="439959"/>
            </a:xfrm>
            <a:custGeom>
              <a:avLst/>
              <a:gdLst/>
              <a:ahLst/>
              <a:cxnLst/>
              <a:rect l="l" t="t" r="r" b="b"/>
              <a:pathLst>
                <a:path w="9496" h="11549" extrusionOk="0">
                  <a:moveTo>
                    <a:pt x="8144" y="1"/>
                  </a:moveTo>
                  <a:cubicBezTo>
                    <a:pt x="6894" y="1"/>
                    <a:pt x="5691" y="5793"/>
                    <a:pt x="5691" y="5793"/>
                  </a:cubicBezTo>
                  <a:lnTo>
                    <a:pt x="0" y="7841"/>
                  </a:lnTo>
                  <a:lnTo>
                    <a:pt x="6406" y="11549"/>
                  </a:lnTo>
                  <a:lnTo>
                    <a:pt x="7935" y="6443"/>
                  </a:lnTo>
                  <a:cubicBezTo>
                    <a:pt x="7935" y="6443"/>
                    <a:pt x="9496" y="134"/>
                    <a:pt x="8195" y="4"/>
                  </a:cubicBezTo>
                  <a:cubicBezTo>
                    <a:pt x="8178" y="2"/>
                    <a:pt x="8161" y="1"/>
                    <a:pt x="8144"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p:nvPr/>
          </p:nvSpPr>
          <p:spPr>
            <a:xfrm>
              <a:off x="5521571" y="2722972"/>
              <a:ext cx="890128" cy="1573819"/>
            </a:xfrm>
            <a:custGeom>
              <a:avLst/>
              <a:gdLst/>
              <a:ahLst/>
              <a:cxnLst/>
              <a:rect l="l" t="t" r="r" b="b"/>
              <a:pathLst>
                <a:path w="23366" h="41313" extrusionOk="0">
                  <a:moveTo>
                    <a:pt x="13854" y="0"/>
                  </a:moveTo>
                  <a:cubicBezTo>
                    <a:pt x="13854" y="0"/>
                    <a:pt x="9074" y="13268"/>
                    <a:pt x="3806" y="22959"/>
                  </a:cubicBezTo>
                  <a:cubicBezTo>
                    <a:pt x="326" y="29366"/>
                    <a:pt x="1" y="39252"/>
                    <a:pt x="4391" y="40813"/>
                  </a:cubicBezTo>
                  <a:cubicBezTo>
                    <a:pt x="5331" y="41150"/>
                    <a:pt x="6181" y="41313"/>
                    <a:pt x="6955" y="41313"/>
                  </a:cubicBezTo>
                  <a:cubicBezTo>
                    <a:pt x="11032" y="41313"/>
                    <a:pt x="13009" y="36808"/>
                    <a:pt x="14895" y="29593"/>
                  </a:cubicBezTo>
                  <a:cubicBezTo>
                    <a:pt x="17106" y="20976"/>
                    <a:pt x="19090" y="5984"/>
                    <a:pt x="19090" y="5984"/>
                  </a:cubicBezTo>
                  <a:cubicBezTo>
                    <a:pt x="19090" y="5984"/>
                    <a:pt x="22179" y="3350"/>
                    <a:pt x="23057" y="1691"/>
                  </a:cubicBezTo>
                  <a:cubicBezTo>
                    <a:pt x="23187" y="1431"/>
                    <a:pt x="23252" y="1236"/>
                    <a:pt x="23285" y="1041"/>
                  </a:cubicBezTo>
                  <a:cubicBezTo>
                    <a:pt x="23366" y="330"/>
                    <a:pt x="22419" y="13"/>
                    <a:pt x="21362" y="13"/>
                  </a:cubicBezTo>
                  <a:cubicBezTo>
                    <a:pt x="20292" y="13"/>
                    <a:pt x="19108" y="338"/>
                    <a:pt x="18765" y="911"/>
                  </a:cubicBezTo>
                  <a:lnTo>
                    <a:pt x="13854" y="0"/>
                  </a:ln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6095157" y="2704382"/>
              <a:ext cx="319655" cy="231694"/>
            </a:xfrm>
            <a:custGeom>
              <a:avLst/>
              <a:gdLst/>
              <a:ahLst/>
              <a:cxnLst/>
              <a:rect l="l" t="t" r="r" b="b"/>
              <a:pathLst>
                <a:path w="8391" h="6082" fill="none" extrusionOk="0">
                  <a:moveTo>
                    <a:pt x="0" y="6082"/>
                  </a:moveTo>
                  <a:cubicBezTo>
                    <a:pt x="1431" y="2830"/>
                    <a:pt x="5236" y="2537"/>
                    <a:pt x="5236" y="2537"/>
                  </a:cubicBezTo>
                  <a:cubicBezTo>
                    <a:pt x="4488" y="2570"/>
                    <a:pt x="3512" y="2472"/>
                    <a:pt x="3643" y="1659"/>
                  </a:cubicBezTo>
                  <a:cubicBezTo>
                    <a:pt x="3805" y="293"/>
                    <a:pt x="8390" y="1"/>
                    <a:pt x="8228" y="1529"/>
                  </a:cubicBezTo>
                  <a:cubicBezTo>
                    <a:pt x="8228" y="1724"/>
                    <a:pt x="8130" y="1952"/>
                    <a:pt x="8000" y="2179"/>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147193" y="2620346"/>
              <a:ext cx="118971" cy="261294"/>
            </a:xfrm>
            <a:custGeom>
              <a:avLst/>
              <a:gdLst/>
              <a:ahLst/>
              <a:cxnLst/>
              <a:rect l="l" t="t" r="r" b="b"/>
              <a:pathLst>
                <a:path w="3123" h="6859" extrusionOk="0">
                  <a:moveTo>
                    <a:pt x="2139" y="1"/>
                  </a:moveTo>
                  <a:cubicBezTo>
                    <a:pt x="1935" y="1"/>
                    <a:pt x="1707" y="79"/>
                    <a:pt x="1464" y="288"/>
                  </a:cubicBezTo>
                  <a:cubicBezTo>
                    <a:pt x="1399" y="353"/>
                    <a:pt x="1333" y="418"/>
                    <a:pt x="1236" y="516"/>
                  </a:cubicBezTo>
                  <a:cubicBezTo>
                    <a:pt x="260" y="1654"/>
                    <a:pt x="0" y="5003"/>
                    <a:pt x="520" y="6207"/>
                  </a:cubicBezTo>
                  <a:cubicBezTo>
                    <a:pt x="586" y="6272"/>
                    <a:pt x="618" y="6369"/>
                    <a:pt x="651" y="6402"/>
                  </a:cubicBezTo>
                  <a:cubicBezTo>
                    <a:pt x="879" y="6728"/>
                    <a:pt x="1115" y="6858"/>
                    <a:pt x="1332" y="6858"/>
                  </a:cubicBezTo>
                  <a:cubicBezTo>
                    <a:pt x="1761" y="6858"/>
                    <a:pt x="2114" y="6346"/>
                    <a:pt x="2179" y="5849"/>
                  </a:cubicBezTo>
                  <a:cubicBezTo>
                    <a:pt x="2244" y="5101"/>
                    <a:pt x="2016" y="3182"/>
                    <a:pt x="3122" y="646"/>
                  </a:cubicBezTo>
                  <a:cubicBezTo>
                    <a:pt x="3122" y="646"/>
                    <a:pt x="2728" y="1"/>
                    <a:pt x="2139"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6076567" y="2609832"/>
              <a:ext cx="126399" cy="271122"/>
            </a:xfrm>
            <a:custGeom>
              <a:avLst/>
              <a:gdLst/>
              <a:ahLst/>
              <a:cxnLst/>
              <a:rect l="l" t="t" r="r" b="b"/>
              <a:pathLst>
                <a:path w="3318" h="7117" extrusionOk="0">
                  <a:moveTo>
                    <a:pt x="2340" y="1"/>
                  </a:moveTo>
                  <a:cubicBezTo>
                    <a:pt x="2109" y="1"/>
                    <a:pt x="1838" y="74"/>
                    <a:pt x="1529" y="271"/>
                  </a:cubicBezTo>
                  <a:cubicBezTo>
                    <a:pt x="1496" y="304"/>
                    <a:pt x="1464" y="336"/>
                    <a:pt x="1399" y="369"/>
                  </a:cubicBezTo>
                  <a:cubicBezTo>
                    <a:pt x="163" y="1312"/>
                    <a:pt x="1" y="4271"/>
                    <a:pt x="488" y="5767"/>
                  </a:cubicBezTo>
                  <a:cubicBezTo>
                    <a:pt x="855" y="6893"/>
                    <a:pt x="1388" y="7116"/>
                    <a:pt x="1740" y="7116"/>
                  </a:cubicBezTo>
                  <a:cubicBezTo>
                    <a:pt x="1856" y="7116"/>
                    <a:pt x="1952" y="7092"/>
                    <a:pt x="2017" y="7068"/>
                  </a:cubicBezTo>
                  <a:cubicBezTo>
                    <a:pt x="2309" y="6938"/>
                    <a:pt x="2374" y="6483"/>
                    <a:pt x="2374" y="6483"/>
                  </a:cubicBezTo>
                  <a:cubicBezTo>
                    <a:pt x="1854" y="5279"/>
                    <a:pt x="2114" y="1930"/>
                    <a:pt x="3090" y="792"/>
                  </a:cubicBezTo>
                  <a:cubicBezTo>
                    <a:pt x="3187" y="694"/>
                    <a:pt x="3253" y="629"/>
                    <a:pt x="3318" y="564"/>
                  </a:cubicBezTo>
                  <a:cubicBezTo>
                    <a:pt x="3318" y="564"/>
                    <a:pt x="2983" y="1"/>
                    <a:pt x="2340"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6000988" y="2604079"/>
              <a:ext cx="133828" cy="225484"/>
            </a:xfrm>
            <a:custGeom>
              <a:avLst/>
              <a:gdLst/>
              <a:ahLst/>
              <a:cxnLst/>
              <a:rect l="l" t="t" r="r" b="b"/>
              <a:pathLst>
                <a:path w="3513" h="5919" extrusionOk="0">
                  <a:moveTo>
                    <a:pt x="2618" y="1"/>
                  </a:moveTo>
                  <a:cubicBezTo>
                    <a:pt x="2260" y="1"/>
                    <a:pt x="1811" y="175"/>
                    <a:pt x="1302" y="748"/>
                  </a:cubicBezTo>
                  <a:cubicBezTo>
                    <a:pt x="1" y="2243"/>
                    <a:pt x="554" y="4650"/>
                    <a:pt x="1139" y="5300"/>
                  </a:cubicBezTo>
                  <a:cubicBezTo>
                    <a:pt x="1701" y="5892"/>
                    <a:pt x="2343" y="5918"/>
                    <a:pt x="2455" y="5918"/>
                  </a:cubicBezTo>
                  <a:cubicBezTo>
                    <a:pt x="2466" y="5918"/>
                    <a:pt x="2472" y="5918"/>
                    <a:pt x="2472" y="5918"/>
                  </a:cubicBezTo>
                  <a:cubicBezTo>
                    <a:pt x="1985" y="4422"/>
                    <a:pt x="2147" y="1463"/>
                    <a:pt x="3383" y="520"/>
                  </a:cubicBezTo>
                  <a:cubicBezTo>
                    <a:pt x="3448" y="487"/>
                    <a:pt x="3480" y="455"/>
                    <a:pt x="3513" y="422"/>
                  </a:cubicBezTo>
                  <a:cubicBezTo>
                    <a:pt x="3513" y="422"/>
                    <a:pt x="3176" y="1"/>
                    <a:pt x="2618"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a:off x="6147193" y="2600346"/>
              <a:ext cx="118971" cy="301065"/>
            </a:xfrm>
            <a:custGeom>
              <a:avLst/>
              <a:gdLst/>
              <a:ahLst/>
              <a:cxnLst/>
              <a:rect l="l" t="t" r="r" b="b"/>
              <a:pathLst>
                <a:path w="3123" h="7903" fill="none" extrusionOk="0">
                  <a:moveTo>
                    <a:pt x="3122" y="1171"/>
                  </a:moveTo>
                  <a:cubicBezTo>
                    <a:pt x="3122" y="1171"/>
                    <a:pt x="2407" y="0"/>
                    <a:pt x="1464" y="813"/>
                  </a:cubicBezTo>
                  <a:lnTo>
                    <a:pt x="1464" y="813"/>
                  </a:lnTo>
                  <a:cubicBezTo>
                    <a:pt x="1399" y="878"/>
                    <a:pt x="1333" y="943"/>
                    <a:pt x="1268" y="1041"/>
                  </a:cubicBezTo>
                  <a:cubicBezTo>
                    <a:pt x="260" y="2179"/>
                    <a:pt x="0" y="5528"/>
                    <a:pt x="553" y="6732"/>
                  </a:cubicBezTo>
                  <a:lnTo>
                    <a:pt x="553" y="6732"/>
                  </a:lnTo>
                  <a:cubicBezTo>
                    <a:pt x="586" y="6797"/>
                    <a:pt x="618" y="6894"/>
                    <a:pt x="651" y="6927"/>
                  </a:cubicBezTo>
                  <a:cubicBezTo>
                    <a:pt x="1333" y="7902"/>
                    <a:pt x="2114" y="7122"/>
                    <a:pt x="2179" y="6374"/>
                  </a:cubicBezTo>
                  <a:cubicBezTo>
                    <a:pt x="2244" y="5854"/>
                    <a:pt x="2114" y="4650"/>
                    <a:pt x="2504" y="3057"/>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p:nvPr/>
          </p:nvSpPr>
          <p:spPr>
            <a:xfrm>
              <a:off x="6076567" y="2591661"/>
              <a:ext cx="126399" cy="294893"/>
            </a:xfrm>
            <a:custGeom>
              <a:avLst/>
              <a:gdLst/>
              <a:ahLst/>
              <a:cxnLst/>
              <a:rect l="l" t="t" r="r" b="b"/>
              <a:pathLst>
                <a:path w="3318" h="7741" fill="none" extrusionOk="0">
                  <a:moveTo>
                    <a:pt x="1529" y="748"/>
                  </a:moveTo>
                  <a:cubicBezTo>
                    <a:pt x="1496" y="781"/>
                    <a:pt x="1464" y="813"/>
                    <a:pt x="1399" y="846"/>
                  </a:cubicBezTo>
                  <a:cubicBezTo>
                    <a:pt x="163" y="1789"/>
                    <a:pt x="1" y="4748"/>
                    <a:pt x="488" y="6244"/>
                  </a:cubicBezTo>
                  <a:cubicBezTo>
                    <a:pt x="976" y="7740"/>
                    <a:pt x="1757" y="7643"/>
                    <a:pt x="2017" y="7545"/>
                  </a:cubicBezTo>
                  <a:cubicBezTo>
                    <a:pt x="2309" y="7415"/>
                    <a:pt x="2374" y="6960"/>
                    <a:pt x="2374" y="6960"/>
                  </a:cubicBezTo>
                  <a:cubicBezTo>
                    <a:pt x="1854" y="5756"/>
                    <a:pt x="2114" y="2407"/>
                    <a:pt x="3090" y="1269"/>
                  </a:cubicBezTo>
                  <a:cubicBezTo>
                    <a:pt x="3187" y="1171"/>
                    <a:pt x="3253" y="1106"/>
                    <a:pt x="3318" y="1041"/>
                  </a:cubicBezTo>
                  <a:cubicBezTo>
                    <a:pt x="3318" y="1041"/>
                    <a:pt x="2700" y="0"/>
                    <a:pt x="1529" y="748"/>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6000988" y="2576804"/>
              <a:ext cx="133828" cy="253979"/>
            </a:xfrm>
            <a:custGeom>
              <a:avLst/>
              <a:gdLst/>
              <a:ahLst/>
              <a:cxnLst/>
              <a:rect l="l" t="t" r="r" b="b"/>
              <a:pathLst>
                <a:path w="3513" h="6667" fill="none" extrusionOk="0">
                  <a:moveTo>
                    <a:pt x="2472" y="6634"/>
                  </a:moveTo>
                  <a:cubicBezTo>
                    <a:pt x="1985" y="5138"/>
                    <a:pt x="2147" y="2179"/>
                    <a:pt x="3383" y="1236"/>
                  </a:cubicBezTo>
                  <a:cubicBezTo>
                    <a:pt x="3448" y="1203"/>
                    <a:pt x="3480" y="1171"/>
                    <a:pt x="3513" y="1138"/>
                  </a:cubicBezTo>
                  <a:cubicBezTo>
                    <a:pt x="3513" y="1138"/>
                    <a:pt x="2602" y="0"/>
                    <a:pt x="1302" y="1464"/>
                  </a:cubicBezTo>
                  <a:cubicBezTo>
                    <a:pt x="1" y="2959"/>
                    <a:pt x="554" y="5366"/>
                    <a:pt x="1139" y="6016"/>
                  </a:cubicBezTo>
                  <a:cubicBezTo>
                    <a:pt x="1757" y="6667"/>
                    <a:pt x="2472" y="6634"/>
                    <a:pt x="2472" y="6634"/>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5686329" y="4143888"/>
              <a:ext cx="105371" cy="106590"/>
            </a:xfrm>
            <a:custGeom>
              <a:avLst/>
              <a:gdLst/>
              <a:ahLst/>
              <a:cxnLst/>
              <a:rect l="l" t="t" r="r" b="b"/>
              <a:pathLst>
                <a:path w="2766" h="2798" fill="none" extrusionOk="0">
                  <a:moveTo>
                    <a:pt x="1" y="0"/>
                  </a:moveTo>
                  <a:cubicBezTo>
                    <a:pt x="1" y="0"/>
                    <a:pt x="228" y="2797"/>
                    <a:pt x="2765" y="1269"/>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6399911" y="2753714"/>
              <a:ext cx="1357782" cy="1695647"/>
            </a:xfrm>
            <a:custGeom>
              <a:avLst/>
              <a:gdLst/>
              <a:ahLst/>
              <a:cxnLst/>
              <a:rect l="l" t="t" r="r" b="b"/>
              <a:pathLst>
                <a:path w="35642" h="44511" extrusionOk="0">
                  <a:moveTo>
                    <a:pt x="6823" y="1"/>
                  </a:moveTo>
                  <a:cubicBezTo>
                    <a:pt x="6803" y="1"/>
                    <a:pt x="6784" y="3"/>
                    <a:pt x="6764" y="6"/>
                  </a:cubicBezTo>
                  <a:cubicBezTo>
                    <a:pt x="5854" y="169"/>
                    <a:pt x="6276" y="3486"/>
                    <a:pt x="6276" y="3486"/>
                  </a:cubicBezTo>
                  <a:cubicBezTo>
                    <a:pt x="6276" y="3486"/>
                    <a:pt x="5338" y="730"/>
                    <a:pt x="4492" y="730"/>
                  </a:cubicBezTo>
                  <a:cubicBezTo>
                    <a:pt x="4447" y="730"/>
                    <a:pt x="4402" y="738"/>
                    <a:pt x="4358" y="754"/>
                  </a:cubicBezTo>
                  <a:cubicBezTo>
                    <a:pt x="3447" y="1047"/>
                    <a:pt x="4163" y="4332"/>
                    <a:pt x="4163" y="4332"/>
                  </a:cubicBezTo>
                  <a:cubicBezTo>
                    <a:pt x="4163" y="4332"/>
                    <a:pt x="3232" y="2413"/>
                    <a:pt x="2499" y="2413"/>
                  </a:cubicBezTo>
                  <a:cubicBezTo>
                    <a:pt x="2446" y="2413"/>
                    <a:pt x="2393" y="2423"/>
                    <a:pt x="2342" y="2445"/>
                  </a:cubicBezTo>
                  <a:cubicBezTo>
                    <a:pt x="1561" y="2803"/>
                    <a:pt x="2797" y="7323"/>
                    <a:pt x="2797" y="7323"/>
                  </a:cubicBezTo>
                  <a:cubicBezTo>
                    <a:pt x="2797" y="7323"/>
                    <a:pt x="1942" y="5822"/>
                    <a:pt x="1158" y="5822"/>
                  </a:cubicBezTo>
                  <a:cubicBezTo>
                    <a:pt x="1063" y="5822"/>
                    <a:pt x="969" y="5843"/>
                    <a:pt x="878" y="5893"/>
                  </a:cubicBezTo>
                  <a:cubicBezTo>
                    <a:pt x="0" y="6348"/>
                    <a:pt x="2667" y="11031"/>
                    <a:pt x="2667" y="11031"/>
                  </a:cubicBezTo>
                  <a:cubicBezTo>
                    <a:pt x="7221" y="26442"/>
                    <a:pt x="13285" y="44510"/>
                    <a:pt x="22364" y="44510"/>
                  </a:cubicBezTo>
                  <a:cubicBezTo>
                    <a:pt x="23075" y="44510"/>
                    <a:pt x="23804" y="44399"/>
                    <a:pt x="24552" y="44168"/>
                  </a:cubicBezTo>
                  <a:cubicBezTo>
                    <a:pt x="34829" y="41014"/>
                    <a:pt x="35642" y="19713"/>
                    <a:pt x="35642" y="19713"/>
                  </a:cubicBezTo>
                  <a:lnTo>
                    <a:pt x="21951" y="19226"/>
                  </a:lnTo>
                  <a:lnTo>
                    <a:pt x="20455" y="27128"/>
                  </a:lnTo>
                  <a:cubicBezTo>
                    <a:pt x="14699" y="17860"/>
                    <a:pt x="11707" y="8494"/>
                    <a:pt x="11707" y="8494"/>
                  </a:cubicBezTo>
                  <a:lnTo>
                    <a:pt x="9821" y="6705"/>
                  </a:lnTo>
                  <a:cubicBezTo>
                    <a:pt x="9821" y="6705"/>
                    <a:pt x="8027" y="1"/>
                    <a:pt x="6823" y="1"/>
                  </a:cubicBezTo>
                  <a:close/>
                </a:path>
              </a:pathLst>
            </a:custGeom>
            <a:solidFill>
              <a:srgbClr val="FF61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6399911" y="2745257"/>
              <a:ext cx="374169" cy="428683"/>
            </a:xfrm>
            <a:custGeom>
              <a:avLst/>
              <a:gdLst/>
              <a:ahLst/>
              <a:cxnLst/>
              <a:rect l="l" t="t" r="r" b="b"/>
              <a:pathLst>
                <a:path w="9822" h="11253" fill="none" extrusionOk="0">
                  <a:moveTo>
                    <a:pt x="2667" y="11253"/>
                  </a:moveTo>
                  <a:cubicBezTo>
                    <a:pt x="2667" y="11253"/>
                    <a:pt x="0" y="6570"/>
                    <a:pt x="878" y="6115"/>
                  </a:cubicBezTo>
                  <a:cubicBezTo>
                    <a:pt x="1724" y="5659"/>
                    <a:pt x="2797" y="7545"/>
                    <a:pt x="2797" y="7545"/>
                  </a:cubicBezTo>
                  <a:cubicBezTo>
                    <a:pt x="2797" y="7545"/>
                    <a:pt x="1561" y="3025"/>
                    <a:pt x="2342" y="2667"/>
                  </a:cubicBezTo>
                  <a:cubicBezTo>
                    <a:pt x="3090" y="2342"/>
                    <a:pt x="4163" y="4586"/>
                    <a:pt x="4163" y="4586"/>
                  </a:cubicBezTo>
                  <a:cubicBezTo>
                    <a:pt x="4163" y="4586"/>
                    <a:pt x="3447" y="1269"/>
                    <a:pt x="4358" y="976"/>
                  </a:cubicBezTo>
                  <a:cubicBezTo>
                    <a:pt x="5236" y="684"/>
                    <a:pt x="6276" y="3708"/>
                    <a:pt x="6276" y="3708"/>
                  </a:cubicBezTo>
                  <a:cubicBezTo>
                    <a:pt x="6276" y="3708"/>
                    <a:pt x="5854" y="391"/>
                    <a:pt x="6764" y="228"/>
                  </a:cubicBezTo>
                  <a:cubicBezTo>
                    <a:pt x="7967" y="1"/>
                    <a:pt x="9821" y="6927"/>
                    <a:pt x="9821" y="6927"/>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6845880" y="3078506"/>
              <a:ext cx="434854" cy="858547"/>
            </a:xfrm>
            <a:custGeom>
              <a:avLst/>
              <a:gdLst/>
              <a:ahLst/>
              <a:cxnLst/>
              <a:rect l="l" t="t" r="r" b="b"/>
              <a:pathLst>
                <a:path w="11415" h="22537" fill="none" extrusionOk="0">
                  <a:moveTo>
                    <a:pt x="11415" y="22537"/>
                  </a:moveTo>
                  <a:cubicBezTo>
                    <a:pt x="10472" y="21236"/>
                    <a:pt x="9594" y="19935"/>
                    <a:pt x="8748" y="18602"/>
                  </a:cubicBezTo>
                  <a:cubicBezTo>
                    <a:pt x="2992" y="9366"/>
                    <a:pt x="0" y="1"/>
                    <a:pt x="0"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6506422" y="3032678"/>
              <a:ext cx="37219" cy="105333"/>
            </a:xfrm>
            <a:custGeom>
              <a:avLst/>
              <a:gdLst/>
              <a:ahLst/>
              <a:cxnLst/>
              <a:rect l="l" t="t" r="r" b="b"/>
              <a:pathLst>
                <a:path w="977" h="2765" fill="none" extrusionOk="0">
                  <a:moveTo>
                    <a:pt x="1" y="0"/>
                  </a:moveTo>
                  <a:cubicBezTo>
                    <a:pt x="1" y="0"/>
                    <a:pt x="489" y="1496"/>
                    <a:pt x="976" y="276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6558459" y="2918700"/>
              <a:ext cx="50819" cy="173485"/>
            </a:xfrm>
            <a:custGeom>
              <a:avLst/>
              <a:gdLst/>
              <a:ahLst/>
              <a:cxnLst/>
              <a:rect l="l" t="t" r="r" b="b"/>
              <a:pathLst>
                <a:path w="1334" h="4554" fill="none" extrusionOk="0">
                  <a:moveTo>
                    <a:pt x="1" y="1"/>
                  </a:moveTo>
                  <a:cubicBezTo>
                    <a:pt x="1" y="1"/>
                    <a:pt x="554" y="2407"/>
                    <a:pt x="1334" y="455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6638990" y="2886510"/>
              <a:ext cx="50819" cy="169751"/>
            </a:xfrm>
            <a:custGeom>
              <a:avLst/>
              <a:gdLst/>
              <a:ahLst/>
              <a:cxnLst/>
              <a:rect l="l" t="t" r="r" b="b"/>
              <a:pathLst>
                <a:path w="1334" h="4456" fill="none" extrusionOk="0">
                  <a:moveTo>
                    <a:pt x="0" y="0"/>
                  </a:moveTo>
                  <a:cubicBezTo>
                    <a:pt x="0" y="0"/>
                    <a:pt x="618" y="2569"/>
                    <a:pt x="1334" y="445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a:off x="7176615" y="4286361"/>
              <a:ext cx="133866" cy="106552"/>
            </a:xfrm>
            <a:custGeom>
              <a:avLst/>
              <a:gdLst/>
              <a:ahLst/>
              <a:cxnLst/>
              <a:rect l="l" t="t" r="r" b="b"/>
              <a:pathLst>
                <a:path w="3514" h="2797" fill="none" extrusionOk="0">
                  <a:moveTo>
                    <a:pt x="1" y="0"/>
                  </a:moveTo>
                  <a:cubicBezTo>
                    <a:pt x="1" y="0"/>
                    <a:pt x="1627" y="2797"/>
                    <a:pt x="3513"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a:off x="7241032" y="2585451"/>
              <a:ext cx="630625" cy="957670"/>
            </a:xfrm>
            <a:custGeom>
              <a:avLst/>
              <a:gdLst/>
              <a:ahLst/>
              <a:cxnLst/>
              <a:rect l="l" t="t" r="r" b="b"/>
              <a:pathLst>
                <a:path w="16554" h="25139" extrusionOk="0">
                  <a:moveTo>
                    <a:pt x="3643" y="1"/>
                  </a:moveTo>
                  <a:lnTo>
                    <a:pt x="1" y="22634"/>
                  </a:lnTo>
                  <a:lnTo>
                    <a:pt x="1464" y="23708"/>
                  </a:lnTo>
                  <a:lnTo>
                    <a:pt x="8228" y="25138"/>
                  </a:lnTo>
                  <a:lnTo>
                    <a:pt x="14862" y="24748"/>
                  </a:lnTo>
                  <a:lnTo>
                    <a:pt x="16553" y="23577"/>
                  </a:lnTo>
                  <a:cubicBezTo>
                    <a:pt x="15968" y="13041"/>
                    <a:pt x="12098" y="4098"/>
                    <a:pt x="3643" y="1"/>
                  </a:cubicBezTo>
                  <a:close/>
                </a:path>
              </a:pathLst>
            </a:custGeom>
            <a:solidFill>
              <a:srgbClr val="1628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7236080" y="3447677"/>
              <a:ext cx="638053" cy="122971"/>
            </a:xfrm>
            <a:custGeom>
              <a:avLst/>
              <a:gdLst/>
              <a:ahLst/>
              <a:cxnLst/>
              <a:rect l="l" t="t" r="r" b="b"/>
              <a:pathLst>
                <a:path w="16749" h="3228" extrusionOk="0">
                  <a:moveTo>
                    <a:pt x="131" y="0"/>
                  </a:moveTo>
                  <a:lnTo>
                    <a:pt x="1" y="1009"/>
                  </a:lnTo>
                  <a:cubicBezTo>
                    <a:pt x="3515" y="2731"/>
                    <a:pt x="7058" y="3227"/>
                    <a:pt x="9974" y="3227"/>
                  </a:cubicBezTo>
                  <a:cubicBezTo>
                    <a:pt x="13941" y="3227"/>
                    <a:pt x="16749" y="2309"/>
                    <a:pt x="16749" y="2309"/>
                  </a:cubicBezTo>
                  <a:cubicBezTo>
                    <a:pt x="16716" y="1854"/>
                    <a:pt x="16716" y="1399"/>
                    <a:pt x="16683" y="943"/>
                  </a:cubicBezTo>
                  <a:cubicBezTo>
                    <a:pt x="14358" y="1702"/>
                    <a:pt x="12079" y="1982"/>
                    <a:pt x="9980" y="1982"/>
                  </a:cubicBezTo>
                  <a:cubicBezTo>
                    <a:pt x="5330" y="1982"/>
                    <a:pt x="1565" y="605"/>
                    <a:pt x="1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4909625" y="2927386"/>
              <a:ext cx="784186" cy="306017"/>
            </a:xfrm>
            <a:custGeom>
              <a:avLst/>
              <a:gdLst/>
              <a:ahLst/>
              <a:cxnLst/>
              <a:rect l="l" t="t" r="r" b="b"/>
              <a:pathLst>
                <a:path w="20585" h="8033" extrusionOk="0">
                  <a:moveTo>
                    <a:pt x="943" y="0"/>
                  </a:moveTo>
                  <a:cubicBezTo>
                    <a:pt x="423" y="0"/>
                    <a:pt x="0" y="423"/>
                    <a:pt x="0" y="943"/>
                  </a:cubicBezTo>
                  <a:lnTo>
                    <a:pt x="0" y="7089"/>
                  </a:lnTo>
                  <a:cubicBezTo>
                    <a:pt x="0" y="7610"/>
                    <a:pt x="423" y="8033"/>
                    <a:pt x="943" y="8033"/>
                  </a:cubicBezTo>
                  <a:lnTo>
                    <a:pt x="19642" y="8033"/>
                  </a:lnTo>
                  <a:cubicBezTo>
                    <a:pt x="20162" y="8033"/>
                    <a:pt x="20585" y="7610"/>
                    <a:pt x="20585" y="7089"/>
                  </a:cubicBezTo>
                  <a:lnTo>
                    <a:pt x="20585" y="943"/>
                  </a:lnTo>
                  <a:cubicBezTo>
                    <a:pt x="20585" y="423"/>
                    <a:pt x="20162" y="0"/>
                    <a:pt x="1964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5"/>
            <p:cNvSpPr/>
            <p:nvPr/>
          </p:nvSpPr>
          <p:spPr>
            <a:xfrm>
              <a:off x="4909625" y="2927386"/>
              <a:ext cx="784186" cy="306017"/>
            </a:xfrm>
            <a:custGeom>
              <a:avLst/>
              <a:gdLst/>
              <a:ahLst/>
              <a:cxnLst/>
              <a:rect l="l" t="t" r="r" b="b"/>
              <a:pathLst>
                <a:path w="20585" h="8033" fill="none" extrusionOk="0">
                  <a:moveTo>
                    <a:pt x="19642" y="8033"/>
                  </a:moveTo>
                  <a:lnTo>
                    <a:pt x="943" y="8033"/>
                  </a:lnTo>
                  <a:cubicBezTo>
                    <a:pt x="423" y="8033"/>
                    <a:pt x="0" y="7610"/>
                    <a:pt x="0" y="7089"/>
                  </a:cubicBezTo>
                  <a:lnTo>
                    <a:pt x="0" y="943"/>
                  </a:lnTo>
                  <a:cubicBezTo>
                    <a:pt x="0" y="423"/>
                    <a:pt x="423" y="0"/>
                    <a:pt x="943" y="0"/>
                  </a:cubicBezTo>
                  <a:lnTo>
                    <a:pt x="19642" y="0"/>
                  </a:lnTo>
                  <a:cubicBezTo>
                    <a:pt x="20162" y="0"/>
                    <a:pt x="20585" y="423"/>
                    <a:pt x="20585" y="943"/>
                  </a:cubicBezTo>
                  <a:lnTo>
                    <a:pt x="20585" y="7089"/>
                  </a:lnTo>
                  <a:cubicBezTo>
                    <a:pt x="20585" y="7610"/>
                    <a:pt x="20162" y="8033"/>
                    <a:pt x="19642" y="8033"/>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5"/>
            <p:cNvSpPr/>
            <p:nvPr/>
          </p:nvSpPr>
          <p:spPr>
            <a:xfrm>
              <a:off x="5639283" y="2792341"/>
              <a:ext cx="239122" cy="213103"/>
            </a:xfrm>
            <a:custGeom>
              <a:avLst/>
              <a:gdLst/>
              <a:ahLst/>
              <a:cxnLst/>
              <a:rect l="l" t="t" r="r" b="b"/>
              <a:pathLst>
                <a:path w="6277" h="5594" fill="none" extrusionOk="0">
                  <a:moveTo>
                    <a:pt x="0" y="5594"/>
                  </a:moveTo>
                  <a:cubicBezTo>
                    <a:pt x="0" y="5594"/>
                    <a:pt x="2211" y="1789"/>
                    <a:pt x="6276" y="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5286225" y="3054365"/>
              <a:ext cx="52038" cy="52038"/>
            </a:xfrm>
            <a:custGeom>
              <a:avLst/>
              <a:gdLst/>
              <a:ahLst/>
              <a:cxnLst/>
              <a:rect l="l" t="t" r="r" b="b"/>
              <a:pathLst>
                <a:path w="1366" h="1366" extrusionOk="0">
                  <a:moveTo>
                    <a:pt x="683" y="0"/>
                  </a:moveTo>
                  <a:cubicBezTo>
                    <a:pt x="293" y="0"/>
                    <a:pt x="0" y="293"/>
                    <a:pt x="0" y="683"/>
                  </a:cubicBezTo>
                  <a:cubicBezTo>
                    <a:pt x="0" y="1073"/>
                    <a:pt x="293" y="1366"/>
                    <a:pt x="683" y="1366"/>
                  </a:cubicBezTo>
                  <a:cubicBezTo>
                    <a:pt x="1073" y="1366"/>
                    <a:pt x="1366" y="1073"/>
                    <a:pt x="1366" y="683"/>
                  </a:cubicBezTo>
                  <a:cubicBezTo>
                    <a:pt x="1366" y="293"/>
                    <a:pt x="1073" y="0"/>
                    <a:pt x="6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5125162" y="3054365"/>
              <a:ext cx="53295" cy="52038"/>
            </a:xfrm>
            <a:custGeom>
              <a:avLst/>
              <a:gdLst/>
              <a:ahLst/>
              <a:cxnLst/>
              <a:rect l="l" t="t" r="r" b="b"/>
              <a:pathLst>
                <a:path w="1399" h="1366" extrusionOk="0">
                  <a:moveTo>
                    <a:pt x="683" y="0"/>
                  </a:moveTo>
                  <a:cubicBezTo>
                    <a:pt x="326" y="0"/>
                    <a:pt x="0" y="293"/>
                    <a:pt x="0" y="683"/>
                  </a:cubicBezTo>
                  <a:cubicBezTo>
                    <a:pt x="0" y="1073"/>
                    <a:pt x="326" y="1366"/>
                    <a:pt x="683" y="1366"/>
                  </a:cubicBezTo>
                  <a:cubicBezTo>
                    <a:pt x="1074" y="1366"/>
                    <a:pt x="1399" y="1073"/>
                    <a:pt x="1399" y="683"/>
                  </a:cubicBezTo>
                  <a:cubicBezTo>
                    <a:pt x="1399" y="293"/>
                    <a:pt x="1074" y="0"/>
                    <a:pt x="6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5"/>
            <p:cNvSpPr/>
            <p:nvPr/>
          </p:nvSpPr>
          <p:spPr>
            <a:xfrm>
              <a:off x="5446030" y="3054365"/>
              <a:ext cx="53295" cy="52038"/>
            </a:xfrm>
            <a:custGeom>
              <a:avLst/>
              <a:gdLst/>
              <a:ahLst/>
              <a:cxnLst/>
              <a:rect l="l" t="t" r="r" b="b"/>
              <a:pathLst>
                <a:path w="1399" h="1366" extrusionOk="0">
                  <a:moveTo>
                    <a:pt x="715" y="0"/>
                  </a:moveTo>
                  <a:cubicBezTo>
                    <a:pt x="325" y="0"/>
                    <a:pt x="0" y="293"/>
                    <a:pt x="0" y="683"/>
                  </a:cubicBezTo>
                  <a:cubicBezTo>
                    <a:pt x="0" y="1073"/>
                    <a:pt x="325" y="1366"/>
                    <a:pt x="715" y="1366"/>
                  </a:cubicBezTo>
                  <a:cubicBezTo>
                    <a:pt x="1073" y="1366"/>
                    <a:pt x="1398" y="1073"/>
                    <a:pt x="1398" y="683"/>
                  </a:cubicBezTo>
                  <a:cubicBezTo>
                    <a:pt x="1398" y="293"/>
                    <a:pt x="1073" y="0"/>
                    <a:pt x="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a:off x="5236664" y="1631570"/>
              <a:ext cx="634320" cy="635577"/>
            </a:xfrm>
            <a:custGeom>
              <a:avLst/>
              <a:gdLst/>
              <a:ahLst/>
              <a:cxnLst/>
              <a:rect l="l" t="t" r="r" b="b"/>
              <a:pathLst>
                <a:path w="16651" h="16684" extrusionOk="0">
                  <a:moveTo>
                    <a:pt x="8325" y="1"/>
                  </a:moveTo>
                  <a:cubicBezTo>
                    <a:pt x="3740" y="1"/>
                    <a:pt x="0" y="3741"/>
                    <a:pt x="0" y="8326"/>
                  </a:cubicBezTo>
                  <a:cubicBezTo>
                    <a:pt x="0" y="12944"/>
                    <a:pt x="3740" y="16683"/>
                    <a:pt x="8325" y="16683"/>
                  </a:cubicBezTo>
                  <a:cubicBezTo>
                    <a:pt x="12911" y="16683"/>
                    <a:pt x="16650" y="12944"/>
                    <a:pt x="16650" y="8326"/>
                  </a:cubicBezTo>
                  <a:cubicBezTo>
                    <a:pt x="16650" y="3741"/>
                    <a:pt x="12911" y="1"/>
                    <a:pt x="832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5"/>
            <p:cNvSpPr/>
            <p:nvPr/>
          </p:nvSpPr>
          <p:spPr>
            <a:xfrm>
              <a:off x="5236664" y="1631570"/>
              <a:ext cx="634320" cy="635577"/>
            </a:xfrm>
            <a:custGeom>
              <a:avLst/>
              <a:gdLst/>
              <a:ahLst/>
              <a:cxnLst/>
              <a:rect l="l" t="t" r="r" b="b"/>
              <a:pathLst>
                <a:path w="16651" h="16684" fill="none" extrusionOk="0">
                  <a:moveTo>
                    <a:pt x="16650" y="8326"/>
                  </a:moveTo>
                  <a:cubicBezTo>
                    <a:pt x="16650" y="12944"/>
                    <a:pt x="12911" y="16683"/>
                    <a:pt x="8325" y="16683"/>
                  </a:cubicBezTo>
                  <a:cubicBezTo>
                    <a:pt x="3740" y="16683"/>
                    <a:pt x="0" y="12944"/>
                    <a:pt x="0" y="8326"/>
                  </a:cubicBezTo>
                  <a:cubicBezTo>
                    <a:pt x="0" y="3741"/>
                    <a:pt x="3740" y="1"/>
                    <a:pt x="8325" y="1"/>
                  </a:cubicBezTo>
                  <a:cubicBezTo>
                    <a:pt x="12911" y="1"/>
                    <a:pt x="16650" y="3741"/>
                    <a:pt x="16650" y="8326"/>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5707395" y="2133310"/>
              <a:ext cx="370474" cy="221789"/>
            </a:xfrm>
            <a:custGeom>
              <a:avLst/>
              <a:gdLst/>
              <a:ahLst/>
              <a:cxnLst/>
              <a:rect l="l" t="t" r="r" b="b"/>
              <a:pathLst>
                <a:path w="9725" h="5822" fill="none" extrusionOk="0">
                  <a:moveTo>
                    <a:pt x="1" y="0"/>
                  </a:moveTo>
                  <a:cubicBezTo>
                    <a:pt x="1" y="0"/>
                    <a:pt x="2765" y="3772"/>
                    <a:pt x="9724" y="5821"/>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p:nvPr/>
          </p:nvSpPr>
          <p:spPr>
            <a:xfrm>
              <a:off x="6029482" y="1136040"/>
              <a:ext cx="214361" cy="374169"/>
            </a:xfrm>
            <a:custGeom>
              <a:avLst/>
              <a:gdLst/>
              <a:ahLst/>
              <a:cxnLst/>
              <a:rect l="l" t="t" r="r" b="b"/>
              <a:pathLst>
                <a:path w="5627" h="9822" fill="none" extrusionOk="0">
                  <a:moveTo>
                    <a:pt x="1" y="1"/>
                  </a:moveTo>
                  <a:cubicBezTo>
                    <a:pt x="1" y="1"/>
                    <a:pt x="1139" y="6180"/>
                    <a:pt x="5627" y="9822"/>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5"/>
            <p:cNvSpPr/>
            <p:nvPr/>
          </p:nvSpPr>
          <p:spPr>
            <a:xfrm>
              <a:off x="7651079" y="526570"/>
              <a:ext cx="634358" cy="634320"/>
            </a:xfrm>
            <a:custGeom>
              <a:avLst/>
              <a:gdLst/>
              <a:ahLst/>
              <a:cxnLst/>
              <a:rect l="l" t="t" r="r" b="b"/>
              <a:pathLst>
                <a:path w="16652" h="16651" extrusionOk="0">
                  <a:moveTo>
                    <a:pt x="8326" y="0"/>
                  </a:moveTo>
                  <a:cubicBezTo>
                    <a:pt x="3741" y="0"/>
                    <a:pt x="1" y="3708"/>
                    <a:pt x="1" y="8325"/>
                  </a:cubicBezTo>
                  <a:cubicBezTo>
                    <a:pt x="1" y="12911"/>
                    <a:pt x="3741" y="16650"/>
                    <a:pt x="8326" y="16650"/>
                  </a:cubicBezTo>
                  <a:cubicBezTo>
                    <a:pt x="12911" y="16650"/>
                    <a:pt x="16651" y="12911"/>
                    <a:pt x="16651" y="8325"/>
                  </a:cubicBezTo>
                  <a:cubicBezTo>
                    <a:pt x="16651" y="3708"/>
                    <a:pt x="12911" y="0"/>
                    <a:pt x="8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5"/>
            <p:cNvSpPr/>
            <p:nvPr/>
          </p:nvSpPr>
          <p:spPr>
            <a:xfrm>
              <a:off x="7651079" y="526570"/>
              <a:ext cx="634358" cy="634320"/>
            </a:xfrm>
            <a:custGeom>
              <a:avLst/>
              <a:gdLst/>
              <a:ahLst/>
              <a:cxnLst/>
              <a:rect l="l" t="t" r="r" b="b"/>
              <a:pathLst>
                <a:path w="16652" h="16651" fill="none" extrusionOk="0">
                  <a:moveTo>
                    <a:pt x="16651" y="8325"/>
                  </a:moveTo>
                  <a:cubicBezTo>
                    <a:pt x="16651" y="12911"/>
                    <a:pt x="12911" y="16650"/>
                    <a:pt x="8326" y="16650"/>
                  </a:cubicBezTo>
                  <a:cubicBezTo>
                    <a:pt x="3741" y="16650"/>
                    <a:pt x="1" y="12911"/>
                    <a:pt x="1" y="8325"/>
                  </a:cubicBezTo>
                  <a:cubicBezTo>
                    <a:pt x="1" y="3708"/>
                    <a:pt x="3741" y="0"/>
                    <a:pt x="8326" y="0"/>
                  </a:cubicBezTo>
                  <a:cubicBezTo>
                    <a:pt x="12911" y="0"/>
                    <a:pt x="16651" y="3708"/>
                    <a:pt x="16651" y="8325"/>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5"/>
            <p:cNvSpPr/>
            <p:nvPr/>
          </p:nvSpPr>
          <p:spPr>
            <a:xfrm>
              <a:off x="7757629" y="1084041"/>
              <a:ext cx="198246" cy="494321"/>
            </a:xfrm>
            <a:custGeom>
              <a:avLst/>
              <a:gdLst/>
              <a:ahLst/>
              <a:cxnLst/>
              <a:rect l="l" t="t" r="r" b="b"/>
              <a:pathLst>
                <a:path w="5204" h="12976" fill="none" extrusionOk="0">
                  <a:moveTo>
                    <a:pt x="5204" y="0"/>
                  </a:moveTo>
                  <a:cubicBezTo>
                    <a:pt x="5204" y="0"/>
                    <a:pt x="3968" y="8390"/>
                    <a:pt x="1" y="12975"/>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5"/>
            <p:cNvSpPr/>
            <p:nvPr/>
          </p:nvSpPr>
          <p:spPr>
            <a:xfrm>
              <a:off x="7955833" y="2808455"/>
              <a:ext cx="635577" cy="634320"/>
            </a:xfrm>
            <a:custGeom>
              <a:avLst/>
              <a:gdLst/>
              <a:ahLst/>
              <a:cxnLst/>
              <a:rect l="l" t="t" r="r" b="b"/>
              <a:pathLst>
                <a:path w="16684" h="16651" extrusionOk="0">
                  <a:moveTo>
                    <a:pt x="8326" y="0"/>
                  </a:moveTo>
                  <a:cubicBezTo>
                    <a:pt x="3741" y="0"/>
                    <a:pt x="1" y="3740"/>
                    <a:pt x="1" y="8325"/>
                  </a:cubicBezTo>
                  <a:cubicBezTo>
                    <a:pt x="1" y="12943"/>
                    <a:pt x="3741" y="16650"/>
                    <a:pt x="8326" y="16650"/>
                  </a:cubicBezTo>
                  <a:cubicBezTo>
                    <a:pt x="12944" y="16650"/>
                    <a:pt x="16683" y="12943"/>
                    <a:pt x="16683" y="8325"/>
                  </a:cubicBezTo>
                  <a:cubicBezTo>
                    <a:pt x="16683" y="3740"/>
                    <a:pt x="12944" y="0"/>
                    <a:pt x="832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15"/>
            <p:cNvSpPr/>
            <p:nvPr/>
          </p:nvSpPr>
          <p:spPr>
            <a:xfrm>
              <a:off x="7955833" y="2808455"/>
              <a:ext cx="635577" cy="634320"/>
            </a:xfrm>
            <a:custGeom>
              <a:avLst/>
              <a:gdLst/>
              <a:ahLst/>
              <a:cxnLst/>
              <a:rect l="l" t="t" r="r" b="b"/>
              <a:pathLst>
                <a:path w="16684" h="16651" fill="none" extrusionOk="0">
                  <a:moveTo>
                    <a:pt x="16683" y="8325"/>
                  </a:moveTo>
                  <a:cubicBezTo>
                    <a:pt x="16683" y="12943"/>
                    <a:pt x="12944" y="16650"/>
                    <a:pt x="8326" y="16650"/>
                  </a:cubicBezTo>
                  <a:cubicBezTo>
                    <a:pt x="3741" y="16650"/>
                    <a:pt x="1" y="12943"/>
                    <a:pt x="1" y="8325"/>
                  </a:cubicBezTo>
                  <a:cubicBezTo>
                    <a:pt x="1" y="3740"/>
                    <a:pt x="3741" y="0"/>
                    <a:pt x="8326" y="0"/>
                  </a:cubicBezTo>
                  <a:cubicBezTo>
                    <a:pt x="12944" y="0"/>
                    <a:pt x="16683" y="3740"/>
                    <a:pt x="16683" y="8325"/>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5"/>
            <p:cNvSpPr/>
            <p:nvPr/>
          </p:nvSpPr>
          <p:spPr>
            <a:xfrm>
              <a:off x="7657288" y="2693258"/>
              <a:ext cx="410093" cy="312189"/>
            </a:xfrm>
            <a:custGeom>
              <a:avLst/>
              <a:gdLst/>
              <a:ahLst/>
              <a:cxnLst/>
              <a:rect l="l" t="t" r="r" b="b"/>
              <a:pathLst>
                <a:path w="10765" h="8195" fill="none" extrusionOk="0">
                  <a:moveTo>
                    <a:pt x="10765" y="8195"/>
                  </a:moveTo>
                  <a:cubicBezTo>
                    <a:pt x="10765" y="8195"/>
                    <a:pt x="5009" y="6016"/>
                    <a:pt x="1" y="0"/>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5"/>
            <p:cNvSpPr/>
            <p:nvPr/>
          </p:nvSpPr>
          <p:spPr>
            <a:xfrm>
              <a:off x="7908787" y="1713359"/>
              <a:ext cx="754471" cy="594663"/>
            </a:xfrm>
            <a:custGeom>
              <a:avLst/>
              <a:gdLst/>
              <a:ahLst/>
              <a:cxnLst/>
              <a:rect l="l" t="t" r="r" b="b"/>
              <a:pathLst>
                <a:path w="19805" h="15610" fill="none" extrusionOk="0">
                  <a:moveTo>
                    <a:pt x="18536" y="15609"/>
                  </a:moveTo>
                  <a:lnTo>
                    <a:pt x="1236" y="15609"/>
                  </a:lnTo>
                  <a:cubicBezTo>
                    <a:pt x="553" y="15609"/>
                    <a:pt x="0" y="15057"/>
                    <a:pt x="0" y="14374"/>
                  </a:cubicBezTo>
                  <a:lnTo>
                    <a:pt x="0" y="1268"/>
                  </a:lnTo>
                  <a:cubicBezTo>
                    <a:pt x="0" y="553"/>
                    <a:pt x="553" y="0"/>
                    <a:pt x="1236" y="0"/>
                  </a:cubicBezTo>
                  <a:lnTo>
                    <a:pt x="18536" y="0"/>
                  </a:lnTo>
                  <a:cubicBezTo>
                    <a:pt x="19219" y="0"/>
                    <a:pt x="19772" y="553"/>
                    <a:pt x="19772" y="1268"/>
                  </a:cubicBezTo>
                  <a:lnTo>
                    <a:pt x="19772" y="14374"/>
                  </a:lnTo>
                  <a:cubicBezTo>
                    <a:pt x="19805" y="15057"/>
                    <a:pt x="19219" y="15609"/>
                    <a:pt x="18536" y="15609"/>
                  </a:cubicBezTo>
                  <a:close/>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5"/>
            <p:cNvSpPr/>
            <p:nvPr/>
          </p:nvSpPr>
          <p:spPr>
            <a:xfrm>
              <a:off x="7507387" y="2215061"/>
              <a:ext cx="484416" cy="158589"/>
            </a:xfrm>
            <a:custGeom>
              <a:avLst/>
              <a:gdLst/>
              <a:ahLst/>
              <a:cxnLst/>
              <a:rect l="l" t="t" r="r" b="b"/>
              <a:pathLst>
                <a:path w="12716" h="4163" fill="none" extrusionOk="0">
                  <a:moveTo>
                    <a:pt x="12716" y="0"/>
                  </a:moveTo>
                  <a:cubicBezTo>
                    <a:pt x="12716" y="0"/>
                    <a:pt x="7740" y="3675"/>
                    <a:pt x="1" y="4163"/>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5"/>
            <p:cNvSpPr/>
            <p:nvPr/>
          </p:nvSpPr>
          <p:spPr>
            <a:xfrm>
              <a:off x="7236080" y="3447677"/>
              <a:ext cx="638053" cy="122971"/>
            </a:xfrm>
            <a:custGeom>
              <a:avLst/>
              <a:gdLst/>
              <a:ahLst/>
              <a:cxnLst/>
              <a:rect l="l" t="t" r="r" b="b"/>
              <a:pathLst>
                <a:path w="16749" h="3228" extrusionOk="0">
                  <a:moveTo>
                    <a:pt x="131" y="0"/>
                  </a:moveTo>
                  <a:lnTo>
                    <a:pt x="1" y="1009"/>
                  </a:lnTo>
                  <a:cubicBezTo>
                    <a:pt x="3515" y="2731"/>
                    <a:pt x="7058" y="3227"/>
                    <a:pt x="9974" y="3227"/>
                  </a:cubicBezTo>
                  <a:cubicBezTo>
                    <a:pt x="13941" y="3227"/>
                    <a:pt x="16749" y="2309"/>
                    <a:pt x="16749" y="2309"/>
                  </a:cubicBezTo>
                  <a:cubicBezTo>
                    <a:pt x="16716" y="1854"/>
                    <a:pt x="16716" y="1399"/>
                    <a:pt x="16683" y="943"/>
                  </a:cubicBezTo>
                  <a:cubicBezTo>
                    <a:pt x="14358" y="1702"/>
                    <a:pt x="12079" y="1982"/>
                    <a:pt x="9980" y="1982"/>
                  </a:cubicBezTo>
                  <a:cubicBezTo>
                    <a:pt x="5330" y="1982"/>
                    <a:pt x="1565" y="605"/>
                    <a:pt x="131" y="0"/>
                  </a:cubicBezTo>
                  <a:close/>
                </a:path>
              </a:pathLst>
            </a:custGeom>
            <a:solidFill>
              <a:schemeClr val="tx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8" name="Google Shape;1197;p84">
            <a:extLst>
              <a:ext uri="{FF2B5EF4-FFF2-40B4-BE49-F238E27FC236}">
                <a16:creationId xmlns:a16="http://schemas.microsoft.com/office/drawing/2014/main" id="{DAE33F78-F920-4FE2-8CF7-BBF7535E18C5}"/>
              </a:ext>
            </a:extLst>
          </p:cNvPr>
          <p:cNvGrpSpPr/>
          <p:nvPr/>
        </p:nvGrpSpPr>
        <p:grpSpPr>
          <a:xfrm>
            <a:off x="6781737" y="2968937"/>
            <a:ext cx="386208" cy="424843"/>
            <a:chOff x="1427925" y="238125"/>
            <a:chExt cx="4744575" cy="5219200"/>
          </a:xfrm>
        </p:grpSpPr>
        <p:sp>
          <p:nvSpPr>
            <p:cNvPr id="189" name="Google Shape;1198;p84">
              <a:extLst>
                <a:ext uri="{FF2B5EF4-FFF2-40B4-BE49-F238E27FC236}">
                  <a16:creationId xmlns:a16="http://schemas.microsoft.com/office/drawing/2014/main" id="{52CEE928-4CF5-4AFF-8E83-FE2CAC219BAD}"/>
                </a:ext>
              </a:extLst>
            </p:cNvPr>
            <p:cNvSpPr/>
            <p:nvPr/>
          </p:nvSpPr>
          <p:spPr>
            <a:xfrm>
              <a:off x="1963700" y="758400"/>
              <a:ext cx="3673025" cy="4179450"/>
            </a:xfrm>
            <a:custGeom>
              <a:avLst/>
              <a:gdLst/>
              <a:ahLst/>
              <a:cxnLst/>
              <a:rect l="l" t="t" r="r" b="b"/>
              <a:pathLst>
                <a:path w="146921" h="167178" extrusionOk="0">
                  <a:moveTo>
                    <a:pt x="73461" y="0"/>
                  </a:moveTo>
                  <a:cubicBezTo>
                    <a:pt x="71275" y="0"/>
                    <a:pt x="69220" y="1175"/>
                    <a:pt x="68144" y="3067"/>
                  </a:cubicBezTo>
                  <a:lnTo>
                    <a:pt x="47723" y="38981"/>
                  </a:lnTo>
                  <a:lnTo>
                    <a:pt x="6459" y="38720"/>
                  </a:lnTo>
                  <a:lnTo>
                    <a:pt x="6394" y="38720"/>
                  </a:lnTo>
                  <a:cubicBezTo>
                    <a:pt x="4209" y="38720"/>
                    <a:pt x="2186" y="39895"/>
                    <a:pt x="1110" y="41787"/>
                  </a:cubicBezTo>
                  <a:cubicBezTo>
                    <a:pt x="1" y="43678"/>
                    <a:pt x="33" y="46027"/>
                    <a:pt x="1142" y="47919"/>
                  </a:cubicBezTo>
                  <a:lnTo>
                    <a:pt x="22019" y="83573"/>
                  </a:lnTo>
                  <a:lnTo>
                    <a:pt x="1142" y="119226"/>
                  </a:lnTo>
                  <a:cubicBezTo>
                    <a:pt x="33" y="121118"/>
                    <a:pt x="1" y="123467"/>
                    <a:pt x="1110" y="125359"/>
                  </a:cubicBezTo>
                  <a:cubicBezTo>
                    <a:pt x="2186" y="127251"/>
                    <a:pt x="4209" y="128425"/>
                    <a:pt x="6394" y="128425"/>
                  </a:cubicBezTo>
                  <a:lnTo>
                    <a:pt x="6459" y="128425"/>
                  </a:lnTo>
                  <a:lnTo>
                    <a:pt x="47723" y="128164"/>
                  </a:lnTo>
                  <a:lnTo>
                    <a:pt x="68144" y="164078"/>
                  </a:lnTo>
                  <a:cubicBezTo>
                    <a:pt x="69220" y="165970"/>
                    <a:pt x="71275" y="167177"/>
                    <a:pt x="73461" y="167177"/>
                  </a:cubicBezTo>
                  <a:cubicBezTo>
                    <a:pt x="75646" y="167177"/>
                    <a:pt x="77701" y="165970"/>
                    <a:pt x="78778" y="164078"/>
                  </a:cubicBezTo>
                  <a:lnTo>
                    <a:pt x="99198" y="128164"/>
                  </a:lnTo>
                  <a:lnTo>
                    <a:pt x="140494" y="128425"/>
                  </a:lnTo>
                  <a:lnTo>
                    <a:pt x="140527" y="128425"/>
                  </a:lnTo>
                  <a:cubicBezTo>
                    <a:pt x="142713" y="128425"/>
                    <a:pt x="144735" y="127251"/>
                    <a:pt x="145811" y="125359"/>
                  </a:cubicBezTo>
                  <a:cubicBezTo>
                    <a:pt x="146921" y="123467"/>
                    <a:pt x="146888" y="121118"/>
                    <a:pt x="145779" y="119226"/>
                  </a:cubicBezTo>
                  <a:lnTo>
                    <a:pt x="124902" y="83573"/>
                  </a:lnTo>
                  <a:lnTo>
                    <a:pt x="145779" y="47919"/>
                  </a:lnTo>
                  <a:cubicBezTo>
                    <a:pt x="146888" y="46027"/>
                    <a:pt x="146921" y="43678"/>
                    <a:pt x="145811" y="41787"/>
                  </a:cubicBezTo>
                  <a:cubicBezTo>
                    <a:pt x="144735" y="39895"/>
                    <a:pt x="142713" y="38720"/>
                    <a:pt x="140527" y="38720"/>
                  </a:cubicBezTo>
                  <a:lnTo>
                    <a:pt x="140494" y="38720"/>
                  </a:lnTo>
                  <a:lnTo>
                    <a:pt x="99198" y="38981"/>
                  </a:lnTo>
                  <a:lnTo>
                    <a:pt x="78778" y="3067"/>
                  </a:lnTo>
                  <a:cubicBezTo>
                    <a:pt x="77701" y="1175"/>
                    <a:pt x="75646" y="0"/>
                    <a:pt x="7346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1199;p84">
              <a:extLst>
                <a:ext uri="{FF2B5EF4-FFF2-40B4-BE49-F238E27FC236}">
                  <a16:creationId xmlns:a16="http://schemas.microsoft.com/office/drawing/2014/main" id="{755F365D-4A1E-438A-8EF0-60838DAB67A0}"/>
                </a:ext>
              </a:extLst>
            </p:cNvPr>
            <p:cNvSpPr/>
            <p:nvPr/>
          </p:nvSpPr>
          <p:spPr>
            <a:xfrm>
              <a:off x="3800200" y="758400"/>
              <a:ext cx="1836525" cy="4179450"/>
            </a:xfrm>
            <a:custGeom>
              <a:avLst/>
              <a:gdLst/>
              <a:ahLst/>
              <a:cxnLst/>
              <a:rect l="l" t="t" r="r" b="b"/>
              <a:pathLst>
                <a:path w="73461" h="167178" extrusionOk="0">
                  <a:moveTo>
                    <a:pt x="1" y="0"/>
                  </a:moveTo>
                  <a:lnTo>
                    <a:pt x="1" y="167177"/>
                  </a:lnTo>
                  <a:cubicBezTo>
                    <a:pt x="2186" y="167177"/>
                    <a:pt x="4241" y="165970"/>
                    <a:pt x="5318" y="164078"/>
                  </a:cubicBezTo>
                  <a:lnTo>
                    <a:pt x="25738" y="128164"/>
                  </a:lnTo>
                  <a:lnTo>
                    <a:pt x="67034" y="128425"/>
                  </a:lnTo>
                  <a:lnTo>
                    <a:pt x="67067" y="128425"/>
                  </a:lnTo>
                  <a:cubicBezTo>
                    <a:pt x="69253" y="128425"/>
                    <a:pt x="71275" y="127251"/>
                    <a:pt x="72351" y="125359"/>
                  </a:cubicBezTo>
                  <a:cubicBezTo>
                    <a:pt x="73461" y="123467"/>
                    <a:pt x="73428" y="121118"/>
                    <a:pt x="72319" y="119226"/>
                  </a:cubicBezTo>
                  <a:lnTo>
                    <a:pt x="51442" y="83573"/>
                  </a:lnTo>
                  <a:lnTo>
                    <a:pt x="72319" y="47919"/>
                  </a:lnTo>
                  <a:cubicBezTo>
                    <a:pt x="73428" y="46027"/>
                    <a:pt x="73461" y="43678"/>
                    <a:pt x="72351" y="41787"/>
                  </a:cubicBezTo>
                  <a:cubicBezTo>
                    <a:pt x="71275" y="39895"/>
                    <a:pt x="69253" y="38720"/>
                    <a:pt x="67067" y="38720"/>
                  </a:cubicBezTo>
                  <a:lnTo>
                    <a:pt x="67034" y="38720"/>
                  </a:lnTo>
                  <a:lnTo>
                    <a:pt x="25738" y="38981"/>
                  </a:lnTo>
                  <a:lnTo>
                    <a:pt x="5318" y="3067"/>
                  </a:lnTo>
                  <a:cubicBezTo>
                    <a:pt x="4241" y="1175"/>
                    <a:pt x="2186" y="0"/>
                    <a:pt x="1"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200;p84">
              <a:extLst>
                <a:ext uri="{FF2B5EF4-FFF2-40B4-BE49-F238E27FC236}">
                  <a16:creationId xmlns:a16="http://schemas.microsoft.com/office/drawing/2014/main" id="{5A25B855-D719-4DA4-ABB6-7BAD2B0E6E5B}"/>
                </a:ext>
              </a:extLst>
            </p:cNvPr>
            <p:cNvSpPr/>
            <p:nvPr/>
          </p:nvSpPr>
          <p:spPr>
            <a:xfrm>
              <a:off x="3387550" y="238125"/>
              <a:ext cx="825325" cy="826100"/>
            </a:xfrm>
            <a:custGeom>
              <a:avLst/>
              <a:gdLst/>
              <a:ahLst/>
              <a:cxnLst/>
              <a:rect l="l" t="t" r="r" b="b"/>
              <a:pathLst>
                <a:path w="33013" h="33044" extrusionOk="0">
                  <a:moveTo>
                    <a:pt x="16507" y="0"/>
                  </a:moveTo>
                  <a:cubicBezTo>
                    <a:pt x="7406" y="0"/>
                    <a:pt x="1" y="7405"/>
                    <a:pt x="1" y="16506"/>
                  </a:cubicBezTo>
                  <a:cubicBezTo>
                    <a:pt x="1" y="25607"/>
                    <a:pt x="7406" y="33044"/>
                    <a:pt x="16507" y="33044"/>
                  </a:cubicBezTo>
                  <a:cubicBezTo>
                    <a:pt x="25608" y="33044"/>
                    <a:pt x="33012" y="25607"/>
                    <a:pt x="33012" y="16506"/>
                  </a:cubicBezTo>
                  <a:cubicBezTo>
                    <a:pt x="33012" y="7405"/>
                    <a:pt x="25608" y="0"/>
                    <a:pt x="16507"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201;p84">
              <a:extLst>
                <a:ext uri="{FF2B5EF4-FFF2-40B4-BE49-F238E27FC236}">
                  <a16:creationId xmlns:a16="http://schemas.microsoft.com/office/drawing/2014/main" id="{2BE69DCD-AD97-48C1-A97B-9E6C3C67449F}"/>
                </a:ext>
              </a:extLst>
            </p:cNvPr>
            <p:cNvSpPr/>
            <p:nvPr/>
          </p:nvSpPr>
          <p:spPr>
            <a:xfrm>
              <a:off x="3387550" y="4632000"/>
              <a:ext cx="825325" cy="825325"/>
            </a:xfrm>
            <a:custGeom>
              <a:avLst/>
              <a:gdLst/>
              <a:ahLst/>
              <a:cxnLst/>
              <a:rect l="l" t="t" r="r" b="b"/>
              <a:pathLst>
                <a:path w="33013" h="33013" extrusionOk="0">
                  <a:moveTo>
                    <a:pt x="16507" y="1"/>
                  </a:moveTo>
                  <a:cubicBezTo>
                    <a:pt x="7406" y="1"/>
                    <a:pt x="1" y="7406"/>
                    <a:pt x="1" y="16506"/>
                  </a:cubicBezTo>
                  <a:cubicBezTo>
                    <a:pt x="1" y="25607"/>
                    <a:pt x="7406" y="33012"/>
                    <a:pt x="16507" y="33012"/>
                  </a:cubicBezTo>
                  <a:cubicBezTo>
                    <a:pt x="25608" y="33012"/>
                    <a:pt x="33012" y="25607"/>
                    <a:pt x="33012" y="16506"/>
                  </a:cubicBezTo>
                  <a:cubicBezTo>
                    <a:pt x="33012" y="7406"/>
                    <a:pt x="25608" y="1"/>
                    <a:pt x="16507"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202;p84">
              <a:extLst>
                <a:ext uri="{FF2B5EF4-FFF2-40B4-BE49-F238E27FC236}">
                  <a16:creationId xmlns:a16="http://schemas.microsoft.com/office/drawing/2014/main" id="{64F39A44-FB78-40CD-BC75-605A323246C8}"/>
                </a:ext>
              </a:extLst>
            </p:cNvPr>
            <p:cNvSpPr/>
            <p:nvPr/>
          </p:nvSpPr>
          <p:spPr>
            <a:xfrm>
              <a:off x="1427925" y="1336225"/>
              <a:ext cx="941925" cy="826150"/>
            </a:xfrm>
            <a:custGeom>
              <a:avLst/>
              <a:gdLst/>
              <a:ahLst/>
              <a:cxnLst/>
              <a:rect l="l" t="t" r="r" b="b"/>
              <a:pathLst>
                <a:path w="37677" h="33046" extrusionOk="0">
                  <a:moveTo>
                    <a:pt x="18847" y="0"/>
                  </a:moveTo>
                  <a:cubicBezTo>
                    <a:pt x="17416" y="0"/>
                    <a:pt x="15973" y="189"/>
                    <a:pt x="14549" y="569"/>
                  </a:cubicBezTo>
                  <a:cubicBezTo>
                    <a:pt x="10308" y="1711"/>
                    <a:pt x="6753" y="4451"/>
                    <a:pt x="4535" y="8268"/>
                  </a:cubicBezTo>
                  <a:cubicBezTo>
                    <a:pt x="0" y="16162"/>
                    <a:pt x="2708" y="26274"/>
                    <a:pt x="10569" y="30841"/>
                  </a:cubicBezTo>
                  <a:cubicBezTo>
                    <a:pt x="13166" y="32337"/>
                    <a:pt x="15997" y="33045"/>
                    <a:pt x="18789" y="33045"/>
                  </a:cubicBezTo>
                  <a:cubicBezTo>
                    <a:pt x="24522" y="33045"/>
                    <a:pt x="30093" y="30060"/>
                    <a:pt x="33142" y="24773"/>
                  </a:cubicBezTo>
                  <a:cubicBezTo>
                    <a:pt x="37676" y="16879"/>
                    <a:pt x="35001" y="6800"/>
                    <a:pt x="27075" y="2233"/>
                  </a:cubicBezTo>
                  <a:cubicBezTo>
                    <a:pt x="24531" y="754"/>
                    <a:pt x="21711" y="0"/>
                    <a:pt x="18847"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203;p84">
              <a:extLst>
                <a:ext uri="{FF2B5EF4-FFF2-40B4-BE49-F238E27FC236}">
                  <a16:creationId xmlns:a16="http://schemas.microsoft.com/office/drawing/2014/main" id="{84A871AE-4815-4262-8C03-5EC259D2347F}"/>
                </a:ext>
              </a:extLst>
            </p:cNvPr>
            <p:cNvSpPr/>
            <p:nvPr/>
          </p:nvSpPr>
          <p:spPr>
            <a:xfrm>
              <a:off x="1427925" y="3533250"/>
              <a:ext cx="941925" cy="825625"/>
            </a:xfrm>
            <a:custGeom>
              <a:avLst/>
              <a:gdLst/>
              <a:ahLst/>
              <a:cxnLst/>
              <a:rect l="l" t="t" r="r" b="b"/>
              <a:pathLst>
                <a:path w="37677" h="33025" extrusionOk="0">
                  <a:moveTo>
                    <a:pt x="18788" y="1"/>
                  </a:moveTo>
                  <a:cubicBezTo>
                    <a:pt x="15993" y="1"/>
                    <a:pt x="13161" y="709"/>
                    <a:pt x="10569" y="2197"/>
                  </a:cubicBezTo>
                  <a:cubicBezTo>
                    <a:pt x="2708" y="6764"/>
                    <a:pt x="0" y="16876"/>
                    <a:pt x="4535" y="24770"/>
                  </a:cubicBezTo>
                  <a:cubicBezTo>
                    <a:pt x="7597" y="30063"/>
                    <a:pt x="13137" y="33025"/>
                    <a:pt x="18836" y="33025"/>
                  </a:cubicBezTo>
                  <a:cubicBezTo>
                    <a:pt x="21636" y="33025"/>
                    <a:pt x="24474" y="32310"/>
                    <a:pt x="27075" y="30805"/>
                  </a:cubicBezTo>
                  <a:cubicBezTo>
                    <a:pt x="35001" y="26238"/>
                    <a:pt x="37676" y="16159"/>
                    <a:pt x="33142" y="8265"/>
                  </a:cubicBezTo>
                  <a:cubicBezTo>
                    <a:pt x="30075" y="2963"/>
                    <a:pt x="24506" y="1"/>
                    <a:pt x="18788"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204;p84">
              <a:extLst>
                <a:ext uri="{FF2B5EF4-FFF2-40B4-BE49-F238E27FC236}">
                  <a16:creationId xmlns:a16="http://schemas.microsoft.com/office/drawing/2014/main" id="{9CB0A96C-CADD-4388-86C7-FB4678D15B1A}"/>
                </a:ext>
              </a:extLst>
            </p:cNvPr>
            <p:cNvSpPr/>
            <p:nvPr/>
          </p:nvSpPr>
          <p:spPr>
            <a:xfrm>
              <a:off x="3138025" y="2185525"/>
              <a:ext cx="1324375" cy="1324375"/>
            </a:xfrm>
            <a:custGeom>
              <a:avLst/>
              <a:gdLst/>
              <a:ahLst/>
              <a:cxnLst/>
              <a:rect l="l" t="t" r="r" b="b"/>
              <a:pathLst>
                <a:path w="52975" h="52975" extrusionOk="0">
                  <a:moveTo>
                    <a:pt x="26488" y="0"/>
                  </a:moveTo>
                  <a:cubicBezTo>
                    <a:pt x="11841" y="0"/>
                    <a:pt x="0" y="11841"/>
                    <a:pt x="0" y="26488"/>
                  </a:cubicBezTo>
                  <a:cubicBezTo>
                    <a:pt x="0" y="41134"/>
                    <a:pt x="11841" y="52975"/>
                    <a:pt x="26488" y="52975"/>
                  </a:cubicBezTo>
                  <a:cubicBezTo>
                    <a:pt x="41134" y="52975"/>
                    <a:pt x="52975" y="41134"/>
                    <a:pt x="52975" y="26488"/>
                  </a:cubicBezTo>
                  <a:cubicBezTo>
                    <a:pt x="52975" y="11841"/>
                    <a:pt x="41134" y="0"/>
                    <a:pt x="26488"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205;p84">
              <a:extLst>
                <a:ext uri="{FF2B5EF4-FFF2-40B4-BE49-F238E27FC236}">
                  <a16:creationId xmlns:a16="http://schemas.microsoft.com/office/drawing/2014/main" id="{C5AEA441-99BE-4A92-AC03-425F8095B882}"/>
                </a:ext>
              </a:extLst>
            </p:cNvPr>
            <p:cNvSpPr/>
            <p:nvPr/>
          </p:nvSpPr>
          <p:spPr>
            <a:xfrm>
              <a:off x="3800200" y="238125"/>
              <a:ext cx="412675" cy="826100"/>
            </a:xfrm>
            <a:custGeom>
              <a:avLst/>
              <a:gdLst/>
              <a:ahLst/>
              <a:cxnLst/>
              <a:rect l="l" t="t" r="r" b="b"/>
              <a:pathLst>
                <a:path w="16507" h="33044" extrusionOk="0">
                  <a:moveTo>
                    <a:pt x="1" y="0"/>
                  </a:moveTo>
                  <a:lnTo>
                    <a:pt x="1" y="33044"/>
                  </a:lnTo>
                  <a:cubicBezTo>
                    <a:pt x="9102" y="33044"/>
                    <a:pt x="16506" y="25607"/>
                    <a:pt x="16506" y="16506"/>
                  </a:cubicBezTo>
                  <a:cubicBezTo>
                    <a:pt x="16506" y="7405"/>
                    <a:pt x="9102" y="0"/>
                    <a:pt x="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206;p84">
              <a:extLst>
                <a:ext uri="{FF2B5EF4-FFF2-40B4-BE49-F238E27FC236}">
                  <a16:creationId xmlns:a16="http://schemas.microsoft.com/office/drawing/2014/main" id="{EE1ECAD0-DAD7-40EA-BB92-D273EB285783}"/>
                </a:ext>
              </a:extLst>
            </p:cNvPr>
            <p:cNvSpPr/>
            <p:nvPr/>
          </p:nvSpPr>
          <p:spPr>
            <a:xfrm>
              <a:off x="3800200" y="4632000"/>
              <a:ext cx="412675" cy="825325"/>
            </a:xfrm>
            <a:custGeom>
              <a:avLst/>
              <a:gdLst/>
              <a:ahLst/>
              <a:cxnLst/>
              <a:rect l="l" t="t" r="r" b="b"/>
              <a:pathLst>
                <a:path w="16507" h="33013" extrusionOk="0">
                  <a:moveTo>
                    <a:pt x="1" y="1"/>
                  </a:moveTo>
                  <a:lnTo>
                    <a:pt x="1" y="33012"/>
                  </a:lnTo>
                  <a:cubicBezTo>
                    <a:pt x="9102" y="33012"/>
                    <a:pt x="16506" y="25607"/>
                    <a:pt x="16506" y="16506"/>
                  </a:cubicBezTo>
                  <a:cubicBezTo>
                    <a:pt x="16506" y="7406"/>
                    <a:pt x="9102" y="1"/>
                    <a:pt x="1"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207;p84">
              <a:extLst>
                <a:ext uri="{FF2B5EF4-FFF2-40B4-BE49-F238E27FC236}">
                  <a16:creationId xmlns:a16="http://schemas.microsoft.com/office/drawing/2014/main" id="{C12C18F9-7D2A-4628-B67C-10CA39DB5E57}"/>
                </a:ext>
              </a:extLst>
            </p:cNvPr>
            <p:cNvSpPr/>
            <p:nvPr/>
          </p:nvSpPr>
          <p:spPr>
            <a:xfrm>
              <a:off x="5230575" y="3533250"/>
              <a:ext cx="941925" cy="825625"/>
            </a:xfrm>
            <a:custGeom>
              <a:avLst/>
              <a:gdLst/>
              <a:ahLst/>
              <a:cxnLst/>
              <a:rect l="l" t="t" r="r" b="b"/>
              <a:pathLst>
                <a:path w="37677" h="33025" extrusionOk="0">
                  <a:moveTo>
                    <a:pt x="18889" y="1"/>
                  </a:moveTo>
                  <a:cubicBezTo>
                    <a:pt x="13171" y="1"/>
                    <a:pt x="7602" y="2963"/>
                    <a:pt x="4535" y="8265"/>
                  </a:cubicBezTo>
                  <a:cubicBezTo>
                    <a:pt x="1" y="16159"/>
                    <a:pt x="2676" y="26238"/>
                    <a:pt x="10602" y="30805"/>
                  </a:cubicBezTo>
                  <a:cubicBezTo>
                    <a:pt x="13203" y="32310"/>
                    <a:pt x="16041" y="33025"/>
                    <a:pt x="18841" y="33025"/>
                  </a:cubicBezTo>
                  <a:cubicBezTo>
                    <a:pt x="24540" y="33025"/>
                    <a:pt x="30080" y="30063"/>
                    <a:pt x="33143" y="24770"/>
                  </a:cubicBezTo>
                  <a:cubicBezTo>
                    <a:pt x="37677" y="16876"/>
                    <a:pt x="34969" y="6764"/>
                    <a:pt x="27108" y="2197"/>
                  </a:cubicBezTo>
                  <a:cubicBezTo>
                    <a:pt x="24516" y="709"/>
                    <a:pt x="21685" y="1"/>
                    <a:pt x="18889"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208;p84">
              <a:extLst>
                <a:ext uri="{FF2B5EF4-FFF2-40B4-BE49-F238E27FC236}">
                  <a16:creationId xmlns:a16="http://schemas.microsoft.com/office/drawing/2014/main" id="{A830DD92-4836-4721-AA12-48F8A0B89103}"/>
                </a:ext>
              </a:extLst>
            </p:cNvPr>
            <p:cNvSpPr/>
            <p:nvPr/>
          </p:nvSpPr>
          <p:spPr>
            <a:xfrm>
              <a:off x="5230575" y="1336550"/>
              <a:ext cx="941925" cy="825825"/>
            </a:xfrm>
            <a:custGeom>
              <a:avLst/>
              <a:gdLst/>
              <a:ahLst/>
              <a:cxnLst/>
              <a:rect l="l" t="t" r="r" b="b"/>
              <a:pathLst>
                <a:path w="37677" h="33033" extrusionOk="0">
                  <a:moveTo>
                    <a:pt x="18841" y="0"/>
                  </a:moveTo>
                  <a:cubicBezTo>
                    <a:pt x="16041" y="0"/>
                    <a:pt x="13203" y="715"/>
                    <a:pt x="10602" y="2220"/>
                  </a:cubicBezTo>
                  <a:cubicBezTo>
                    <a:pt x="2676" y="6787"/>
                    <a:pt x="1" y="16866"/>
                    <a:pt x="4535" y="24760"/>
                  </a:cubicBezTo>
                  <a:cubicBezTo>
                    <a:pt x="7584" y="30047"/>
                    <a:pt x="13155" y="33032"/>
                    <a:pt x="18888" y="33032"/>
                  </a:cubicBezTo>
                  <a:cubicBezTo>
                    <a:pt x="21680" y="33032"/>
                    <a:pt x="24511" y="32324"/>
                    <a:pt x="27108" y="30828"/>
                  </a:cubicBezTo>
                  <a:cubicBezTo>
                    <a:pt x="34969" y="26261"/>
                    <a:pt x="37677" y="16149"/>
                    <a:pt x="33143" y="8255"/>
                  </a:cubicBezTo>
                  <a:cubicBezTo>
                    <a:pt x="30080" y="2962"/>
                    <a:pt x="24540" y="0"/>
                    <a:pt x="1884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209;p84">
              <a:extLst>
                <a:ext uri="{FF2B5EF4-FFF2-40B4-BE49-F238E27FC236}">
                  <a16:creationId xmlns:a16="http://schemas.microsoft.com/office/drawing/2014/main" id="{6E245C01-8B17-4386-BF80-402E7CB94420}"/>
                </a:ext>
              </a:extLst>
            </p:cNvPr>
            <p:cNvSpPr/>
            <p:nvPr/>
          </p:nvSpPr>
          <p:spPr>
            <a:xfrm>
              <a:off x="3800200" y="2185525"/>
              <a:ext cx="662200" cy="1324375"/>
            </a:xfrm>
            <a:custGeom>
              <a:avLst/>
              <a:gdLst/>
              <a:ahLst/>
              <a:cxnLst/>
              <a:rect l="l" t="t" r="r" b="b"/>
              <a:pathLst>
                <a:path w="26488" h="52975" extrusionOk="0">
                  <a:moveTo>
                    <a:pt x="1" y="0"/>
                  </a:moveTo>
                  <a:lnTo>
                    <a:pt x="1" y="52975"/>
                  </a:lnTo>
                  <a:cubicBezTo>
                    <a:pt x="14647" y="52975"/>
                    <a:pt x="26488" y="41134"/>
                    <a:pt x="26488" y="26488"/>
                  </a:cubicBezTo>
                  <a:cubicBezTo>
                    <a:pt x="26488" y="11841"/>
                    <a:pt x="14647" y="0"/>
                    <a:pt x="1" y="0"/>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1" name="Google Shape;3261;p46">
            <a:extLst>
              <a:ext uri="{FF2B5EF4-FFF2-40B4-BE49-F238E27FC236}">
                <a16:creationId xmlns:a16="http://schemas.microsoft.com/office/drawing/2014/main" id="{DA1807DC-ADE7-4C0A-8AC8-AAB90E7A5D11}"/>
              </a:ext>
            </a:extLst>
          </p:cNvPr>
          <p:cNvGrpSpPr/>
          <p:nvPr/>
        </p:nvGrpSpPr>
        <p:grpSpPr>
          <a:xfrm>
            <a:off x="5154607" y="1739992"/>
            <a:ext cx="493634" cy="385888"/>
            <a:chOff x="-968075" y="3218700"/>
            <a:chExt cx="462600" cy="360275"/>
          </a:xfrm>
        </p:grpSpPr>
        <p:sp>
          <p:nvSpPr>
            <p:cNvPr id="202" name="Google Shape;3262;p46">
              <a:extLst>
                <a:ext uri="{FF2B5EF4-FFF2-40B4-BE49-F238E27FC236}">
                  <a16:creationId xmlns:a16="http://schemas.microsoft.com/office/drawing/2014/main" id="{88C5AC72-7C62-43E7-88B9-8939EB10D698}"/>
                </a:ext>
              </a:extLst>
            </p:cNvPr>
            <p:cNvSpPr/>
            <p:nvPr/>
          </p:nvSpPr>
          <p:spPr>
            <a:xfrm>
              <a:off x="-961575" y="3225700"/>
              <a:ext cx="449600" cy="243925"/>
            </a:xfrm>
            <a:custGeom>
              <a:avLst/>
              <a:gdLst/>
              <a:ahLst/>
              <a:cxnLst/>
              <a:rect l="l" t="t" r="r" b="b"/>
              <a:pathLst>
                <a:path w="17984" h="9757" extrusionOk="0">
                  <a:moveTo>
                    <a:pt x="9008" y="0"/>
                  </a:moveTo>
                  <a:cubicBezTo>
                    <a:pt x="4033" y="0"/>
                    <a:pt x="0" y="4033"/>
                    <a:pt x="33" y="8976"/>
                  </a:cubicBezTo>
                  <a:lnTo>
                    <a:pt x="33" y="9756"/>
                  </a:lnTo>
                  <a:lnTo>
                    <a:pt x="17984" y="9756"/>
                  </a:lnTo>
                  <a:lnTo>
                    <a:pt x="17984" y="8976"/>
                  </a:lnTo>
                  <a:cubicBezTo>
                    <a:pt x="17984" y="4033"/>
                    <a:pt x="13951" y="0"/>
                    <a:pt x="9008" y="0"/>
                  </a:cubicBezTo>
                  <a:close/>
                </a:path>
              </a:pathLst>
            </a:custGeom>
            <a:solidFill>
              <a:srgbClr val="F9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3263;p46">
              <a:extLst>
                <a:ext uri="{FF2B5EF4-FFF2-40B4-BE49-F238E27FC236}">
                  <a16:creationId xmlns:a16="http://schemas.microsoft.com/office/drawing/2014/main" id="{41E49B6F-A04A-47BC-BE7F-F8485AA18BAC}"/>
                </a:ext>
              </a:extLst>
            </p:cNvPr>
            <p:cNvSpPr/>
            <p:nvPr/>
          </p:nvSpPr>
          <p:spPr>
            <a:xfrm>
              <a:off x="-961575" y="3459025"/>
              <a:ext cx="449600" cy="51250"/>
            </a:xfrm>
            <a:custGeom>
              <a:avLst/>
              <a:gdLst/>
              <a:ahLst/>
              <a:cxnLst/>
              <a:rect l="l" t="t" r="r" b="b"/>
              <a:pathLst>
                <a:path w="17984" h="2050" extrusionOk="0">
                  <a:moveTo>
                    <a:pt x="33" y="0"/>
                  </a:moveTo>
                  <a:lnTo>
                    <a:pt x="33" y="1821"/>
                  </a:lnTo>
                  <a:cubicBezTo>
                    <a:pt x="0" y="1952"/>
                    <a:pt x="98" y="2049"/>
                    <a:pt x="228" y="2049"/>
                  </a:cubicBezTo>
                  <a:lnTo>
                    <a:pt x="17756" y="2049"/>
                  </a:lnTo>
                  <a:cubicBezTo>
                    <a:pt x="17886" y="2049"/>
                    <a:pt x="17984" y="1952"/>
                    <a:pt x="17984" y="1821"/>
                  </a:cubicBezTo>
                  <a:lnTo>
                    <a:pt x="17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3264;p46">
              <a:extLst>
                <a:ext uri="{FF2B5EF4-FFF2-40B4-BE49-F238E27FC236}">
                  <a16:creationId xmlns:a16="http://schemas.microsoft.com/office/drawing/2014/main" id="{FDEDF2E9-6B82-435B-96B6-4D0F551AF008}"/>
                </a:ext>
              </a:extLst>
            </p:cNvPr>
            <p:cNvSpPr/>
            <p:nvPr/>
          </p:nvSpPr>
          <p:spPr>
            <a:xfrm>
              <a:off x="-913625" y="3282600"/>
              <a:ext cx="113050" cy="104900"/>
            </a:xfrm>
            <a:custGeom>
              <a:avLst/>
              <a:gdLst/>
              <a:ahLst/>
              <a:cxnLst/>
              <a:rect l="l" t="t" r="r" b="b"/>
              <a:pathLst>
                <a:path w="4522" h="4196" extrusionOk="0">
                  <a:moveTo>
                    <a:pt x="3676" y="1"/>
                  </a:moveTo>
                  <a:cubicBezTo>
                    <a:pt x="2017" y="846"/>
                    <a:pt x="716" y="2277"/>
                    <a:pt x="33" y="4001"/>
                  </a:cubicBezTo>
                  <a:cubicBezTo>
                    <a:pt x="1" y="4098"/>
                    <a:pt x="98" y="4196"/>
                    <a:pt x="196" y="4196"/>
                  </a:cubicBezTo>
                  <a:lnTo>
                    <a:pt x="1432" y="4196"/>
                  </a:lnTo>
                  <a:cubicBezTo>
                    <a:pt x="1497" y="4196"/>
                    <a:pt x="1562" y="4163"/>
                    <a:pt x="1562" y="4131"/>
                  </a:cubicBezTo>
                  <a:cubicBezTo>
                    <a:pt x="1920" y="3350"/>
                    <a:pt x="2440" y="2700"/>
                    <a:pt x="3058" y="2147"/>
                  </a:cubicBezTo>
                  <a:cubicBezTo>
                    <a:pt x="3480" y="1789"/>
                    <a:pt x="3936" y="1497"/>
                    <a:pt x="4424" y="1236"/>
                  </a:cubicBezTo>
                  <a:lnTo>
                    <a:pt x="4521" y="879"/>
                  </a:lnTo>
                  <a:lnTo>
                    <a:pt x="4521" y="98"/>
                  </a:lnTo>
                  <a:lnTo>
                    <a:pt x="4131" y="131"/>
                  </a:lnTo>
                  <a:lnTo>
                    <a:pt x="36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3265;p46">
              <a:extLst>
                <a:ext uri="{FF2B5EF4-FFF2-40B4-BE49-F238E27FC236}">
                  <a16:creationId xmlns:a16="http://schemas.microsoft.com/office/drawing/2014/main" id="{322CCC45-000D-48B6-AF0C-32E1CDF69F3F}"/>
                </a:ext>
              </a:extLst>
            </p:cNvPr>
            <p:cNvSpPr/>
            <p:nvPr/>
          </p:nvSpPr>
          <p:spPr>
            <a:xfrm>
              <a:off x="-821750" y="3261875"/>
              <a:ext cx="172375" cy="51650"/>
            </a:xfrm>
            <a:custGeom>
              <a:avLst/>
              <a:gdLst/>
              <a:ahLst/>
              <a:cxnLst/>
              <a:rect l="l" t="t" r="r" b="b"/>
              <a:pathLst>
                <a:path w="6895" h="2066" extrusionOk="0">
                  <a:moveTo>
                    <a:pt x="3415" y="0"/>
                  </a:moveTo>
                  <a:cubicBezTo>
                    <a:pt x="2244" y="0"/>
                    <a:pt x="1074" y="277"/>
                    <a:pt x="1" y="830"/>
                  </a:cubicBezTo>
                  <a:lnTo>
                    <a:pt x="716" y="2033"/>
                  </a:lnTo>
                  <a:lnTo>
                    <a:pt x="716" y="2065"/>
                  </a:lnTo>
                  <a:cubicBezTo>
                    <a:pt x="1562" y="1659"/>
                    <a:pt x="2480" y="1456"/>
                    <a:pt x="3395" y="1456"/>
                  </a:cubicBezTo>
                  <a:cubicBezTo>
                    <a:pt x="4309" y="1456"/>
                    <a:pt x="5220" y="1659"/>
                    <a:pt x="6049" y="2065"/>
                  </a:cubicBezTo>
                  <a:lnTo>
                    <a:pt x="6342" y="2000"/>
                  </a:lnTo>
                  <a:lnTo>
                    <a:pt x="6895" y="1187"/>
                  </a:lnTo>
                  <a:lnTo>
                    <a:pt x="6830" y="830"/>
                  </a:lnTo>
                  <a:cubicBezTo>
                    <a:pt x="5757" y="277"/>
                    <a:pt x="4586" y="0"/>
                    <a:pt x="34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3266;p46">
              <a:extLst>
                <a:ext uri="{FF2B5EF4-FFF2-40B4-BE49-F238E27FC236}">
                  <a16:creationId xmlns:a16="http://schemas.microsoft.com/office/drawing/2014/main" id="{5867A656-BF7B-4D7F-B544-7D56983DF91B}"/>
                </a:ext>
              </a:extLst>
            </p:cNvPr>
            <p:cNvSpPr/>
            <p:nvPr/>
          </p:nvSpPr>
          <p:spPr>
            <a:xfrm>
              <a:off x="-669725" y="3281800"/>
              <a:ext cx="109775" cy="105700"/>
            </a:xfrm>
            <a:custGeom>
              <a:avLst/>
              <a:gdLst/>
              <a:ahLst/>
              <a:cxnLst/>
              <a:rect l="l" t="t" r="r" b="b"/>
              <a:pathLst>
                <a:path w="4391" h="4228" extrusionOk="0">
                  <a:moveTo>
                    <a:pt x="716" y="0"/>
                  </a:moveTo>
                  <a:lnTo>
                    <a:pt x="1" y="1236"/>
                  </a:lnTo>
                  <a:lnTo>
                    <a:pt x="1" y="1268"/>
                  </a:lnTo>
                  <a:cubicBezTo>
                    <a:pt x="1237" y="1886"/>
                    <a:pt x="2245" y="2894"/>
                    <a:pt x="2830" y="4130"/>
                  </a:cubicBezTo>
                  <a:cubicBezTo>
                    <a:pt x="2862" y="4195"/>
                    <a:pt x="2928" y="4228"/>
                    <a:pt x="2960" y="4228"/>
                  </a:cubicBezTo>
                  <a:lnTo>
                    <a:pt x="4228" y="4228"/>
                  </a:lnTo>
                  <a:cubicBezTo>
                    <a:pt x="4326" y="4228"/>
                    <a:pt x="4391" y="4130"/>
                    <a:pt x="4358" y="4033"/>
                  </a:cubicBezTo>
                  <a:lnTo>
                    <a:pt x="4326" y="4033"/>
                  </a:lnTo>
                  <a:cubicBezTo>
                    <a:pt x="3643" y="2276"/>
                    <a:pt x="2375" y="846"/>
                    <a:pt x="7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3267;p46">
              <a:extLst>
                <a:ext uri="{FF2B5EF4-FFF2-40B4-BE49-F238E27FC236}">
                  <a16:creationId xmlns:a16="http://schemas.microsoft.com/office/drawing/2014/main" id="{EB9D7447-3849-4CE6-8883-6539C5FA0B1D}"/>
                </a:ext>
              </a:extLst>
            </p:cNvPr>
            <p:cNvSpPr/>
            <p:nvPr/>
          </p:nvSpPr>
          <p:spPr>
            <a:xfrm>
              <a:off x="-686800" y="3336650"/>
              <a:ext cx="73575" cy="72800"/>
            </a:xfrm>
            <a:custGeom>
              <a:avLst/>
              <a:gdLst/>
              <a:ahLst/>
              <a:cxnLst/>
              <a:rect l="l" t="t" r="r" b="b"/>
              <a:pathLst>
                <a:path w="2943" h="2912" extrusionOk="0">
                  <a:moveTo>
                    <a:pt x="2721" y="0"/>
                  </a:moveTo>
                  <a:cubicBezTo>
                    <a:pt x="2694" y="0"/>
                    <a:pt x="2664" y="6"/>
                    <a:pt x="2635" y="17"/>
                  </a:cubicBezTo>
                  <a:lnTo>
                    <a:pt x="586" y="895"/>
                  </a:lnTo>
                  <a:lnTo>
                    <a:pt x="1" y="1416"/>
                  </a:lnTo>
                  <a:lnTo>
                    <a:pt x="1464" y="2912"/>
                  </a:lnTo>
                  <a:lnTo>
                    <a:pt x="1952" y="2326"/>
                  </a:lnTo>
                  <a:lnTo>
                    <a:pt x="2863" y="245"/>
                  </a:lnTo>
                  <a:cubicBezTo>
                    <a:pt x="2943" y="112"/>
                    <a:pt x="2848" y="0"/>
                    <a:pt x="2721" y="0"/>
                  </a:cubicBezTo>
                  <a:close/>
                </a:path>
              </a:pathLst>
            </a:custGeom>
            <a:solidFill>
              <a:srgbClr val="9182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3268;p46">
              <a:extLst>
                <a:ext uri="{FF2B5EF4-FFF2-40B4-BE49-F238E27FC236}">
                  <a16:creationId xmlns:a16="http://schemas.microsoft.com/office/drawing/2014/main" id="{D5197603-FC06-4B22-ACAD-A116C9CA5709}"/>
                </a:ext>
              </a:extLst>
            </p:cNvPr>
            <p:cNvSpPr/>
            <p:nvPr/>
          </p:nvSpPr>
          <p:spPr>
            <a:xfrm>
              <a:off x="-890850" y="3340325"/>
              <a:ext cx="269125" cy="230650"/>
            </a:xfrm>
            <a:custGeom>
              <a:avLst/>
              <a:gdLst/>
              <a:ahLst/>
              <a:cxnLst/>
              <a:rect l="l" t="t" r="r" b="b"/>
              <a:pathLst>
                <a:path w="10765" h="9226" extrusionOk="0">
                  <a:moveTo>
                    <a:pt x="6147" y="1"/>
                  </a:moveTo>
                  <a:cubicBezTo>
                    <a:pt x="2049" y="1"/>
                    <a:pt x="0" y="4976"/>
                    <a:pt x="2895" y="7870"/>
                  </a:cubicBezTo>
                  <a:cubicBezTo>
                    <a:pt x="3841" y="8806"/>
                    <a:pt x="4998" y="9225"/>
                    <a:pt x="6131" y="9225"/>
                  </a:cubicBezTo>
                  <a:cubicBezTo>
                    <a:pt x="8501" y="9225"/>
                    <a:pt x="10764" y="7391"/>
                    <a:pt x="10764" y="4618"/>
                  </a:cubicBezTo>
                  <a:cubicBezTo>
                    <a:pt x="10764" y="2082"/>
                    <a:pt x="8716" y="1"/>
                    <a:pt x="61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3269;p46">
              <a:extLst>
                <a:ext uri="{FF2B5EF4-FFF2-40B4-BE49-F238E27FC236}">
                  <a16:creationId xmlns:a16="http://schemas.microsoft.com/office/drawing/2014/main" id="{A617A14E-F34F-4834-9B60-764F2CA41AF8}"/>
                </a:ext>
              </a:extLst>
            </p:cNvPr>
            <p:cNvSpPr/>
            <p:nvPr/>
          </p:nvSpPr>
          <p:spPr>
            <a:xfrm>
              <a:off x="-851025" y="3340825"/>
              <a:ext cx="135800" cy="229900"/>
            </a:xfrm>
            <a:custGeom>
              <a:avLst/>
              <a:gdLst/>
              <a:ahLst/>
              <a:cxnLst/>
              <a:rect l="l" t="t" r="r" b="b"/>
              <a:pathLst>
                <a:path w="5432" h="9196" extrusionOk="0">
                  <a:moveTo>
                    <a:pt x="4582" y="0"/>
                  </a:moveTo>
                  <a:cubicBezTo>
                    <a:pt x="2102" y="0"/>
                    <a:pt x="1" y="1997"/>
                    <a:pt x="1" y="4598"/>
                  </a:cubicBezTo>
                  <a:cubicBezTo>
                    <a:pt x="1" y="7173"/>
                    <a:pt x="2108" y="9196"/>
                    <a:pt x="4591" y="9196"/>
                  </a:cubicBezTo>
                  <a:cubicBezTo>
                    <a:pt x="4867" y="9196"/>
                    <a:pt x="5148" y="9171"/>
                    <a:pt x="5432" y="9119"/>
                  </a:cubicBezTo>
                  <a:cubicBezTo>
                    <a:pt x="3253" y="8696"/>
                    <a:pt x="1692" y="6810"/>
                    <a:pt x="1692" y="4598"/>
                  </a:cubicBezTo>
                  <a:cubicBezTo>
                    <a:pt x="1692" y="2387"/>
                    <a:pt x="3253" y="501"/>
                    <a:pt x="5432" y="78"/>
                  </a:cubicBezTo>
                  <a:cubicBezTo>
                    <a:pt x="5145" y="25"/>
                    <a:pt x="4861" y="0"/>
                    <a:pt x="458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3270;p46">
              <a:extLst>
                <a:ext uri="{FF2B5EF4-FFF2-40B4-BE49-F238E27FC236}">
                  <a16:creationId xmlns:a16="http://schemas.microsoft.com/office/drawing/2014/main" id="{DBC256B4-095C-473A-9308-22972E554799}"/>
                </a:ext>
              </a:extLst>
            </p:cNvPr>
            <p:cNvSpPr/>
            <p:nvPr/>
          </p:nvSpPr>
          <p:spPr>
            <a:xfrm>
              <a:off x="-788425" y="3467975"/>
              <a:ext cx="103275" cy="54475"/>
            </a:xfrm>
            <a:custGeom>
              <a:avLst/>
              <a:gdLst/>
              <a:ahLst/>
              <a:cxnLst/>
              <a:rect l="l" t="t" r="r" b="b"/>
              <a:pathLst>
                <a:path w="4131" h="2179" extrusionOk="0">
                  <a:moveTo>
                    <a:pt x="1822" y="0"/>
                  </a:moveTo>
                  <a:cubicBezTo>
                    <a:pt x="814" y="0"/>
                    <a:pt x="1" y="781"/>
                    <a:pt x="33" y="1789"/>
                  </a:cubicBezTo>
                  <a:cubicBezTo>
                    <a:pt x="1" y="1886"/>
                    <a:pt x="98" y="1984"/>
                    <a:pt x="196" y="1984"/>
                  </a:cubicBezTo>
                  <a:cubicBezTo>
                    <a:pt x="814" y="2114"/>
                    <a:pt x="1440" y="2179"/>
                    <a:pt x="2070" y="2179"/>
                  </a:cubicBezTo>
                  <a:cubicBezTo>
                    <a:pt x="2700" y="2179"/>
                    <a:pt x="3334" y="2114"/>
                    <a:pt x="3968" y="1984"/>
                  </a:cubicBezTo>
                  <a:cubicBezTo>
                    <a:pt x="4066" y="1984"/>
                    <a:pt x="4131" y="1886"/>
                    <a:pt x="4131" y="1789"/>
                  </a:cubicBezTo>
                  <a:cubicBezTo>
                    <a:pt x="4131" y="781"/>
                    <a:pt x="3318" y="0"/>
                    <a:pt x="234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3271;p46">
              <a:extLst>
                <a:ext uri="{FF2B5EF4-FFF2-40B4-BE49-F238E27FC236}">
                  <a16:creationId xmlns:a16="http://schemas.microsoft.com/office/drawing/2014/main" id="{77913464-718F-4348-90FD-8B3761507FD1}"/>
                </a:ext>
              </a:extLst>
            </p:cNvPr>
            <p:cNvSpPr/>
            <p:nvPr/>
          </p:nvSpPr>
          <p:spPr>
            <a:xfrm>
              <a:off x="-628625" y="3252150"/>
              <a:ext cx="123150" cy="264625"/>
            </a:xfrm>
            <a:custGeom>
              <a:avLst/>
              <a:gdLst/>
              <a:ahLst/>
              <a:cxnLst/>
              <a:rect l="l" t="t" r="r" b="b"/>
              <a:pathLst>
                <a:path w="4926" h="10585" extrusionOk="0">
                  <a:moveTo>
                    <a:pt x="377" y="0"/>
                  </a:moveTo>
                  <a:cubicBezTo>
                    <a:pt x="138" y="0"/>
                    <a:pt x="0" y="341"/>
                    <a:pt x="243" y="503"/>
                  </a:cubicBezTo>
                  <a:cubicBezTo>
                    <a:pt x="1479" y="1284"/>
                    <a:pt x="2519" y="2357"/>
                    <a:pt x="3235" y="3625"/>
                  </a:cubicBezTo>
                  <a:cubicBezTo>
                    <a:pt x="3983" y="4926"/>
                    <a:pt x="4405" y="6422"/>
                    <a:pt x="4373" y="7918"/>
                  </a:cubicBezTo>
                  <a:lnTo>
                    <a:pt x="4373" y="8048"/>
                  </a:lnTo>
                  <a:lnTo>
                    <a:pt x="1349" y="8048"/>
                  </a:lnTo>
                  <a:cubicBezTo>
                    <a:pt x="1056" y="8080"/>
                    <a:pt x="1056" y="8536"/>
                    <a:pt x="1349" y="8568"/>
                  </a:cubicBezTo>
                  <a:lnTo>
                    <a:pt x="4373" y="8568"/>
                  </a:lnTo>
                  <a:lnTo>
                    <a:pt x="4373" y="10031"/>
                  </a:lnTo>
                  <a:lnTo>
                    <a:pt x="926" y="10031"/>
                  </a:lnTo>
                  <a:cubicBezTo>
                    <a:pt x="763" y="10031"/>
                    <a:pt x="666" y="10162"/>
                    <a:pt x="666" y="10324"/>
                  </a:cubicBezTo>
                  <a:cubicBezTo>
                    <a:pt x="666" y="10454"/>
                    <a:pt x="763" y="10584"/>
                    <a:pt x="926" y="10584"/>
                  </a:cubicBezTo>
                  <a:lnTo>
                    <a:pt x="4438" y="10584"/>
                  </a:lnTo>
                  <a:cubicBezTo>
                    <a:pt x="4698" y="10584"/>
                    <a:pt x="4926" y="10357"/>
                    <a:pt x="4926" y="10096"/>
                  </a:cubicBezTo>
                  <a:lnTo>
                    <a:pt x="4926" y="7918"/>
                  </a:lnTo>
                  <a:cubicBezTo>
                    <a:pt x="4926" y="6324"/>
                    <a:pt x="4503" y="4731"/>
                    <a:pt x="3722" y="3365"/>
                  </a:cubicBezTo>
                  <a:cubicBezTo>
                    <a:pt x="2942" y="1999"/>
                    <a:pt x="1836" y="861"/>
                    <a:pt x="536" y="48"/>
                  </a:cubicBezTo>
                  <a:cubicBezTo>
                    <a:pt x="480" y="15"/>
                    <a:pt x="427" y="0"/>
                    <a:pt x="3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3272;p46">
              <a:extLst>
                <a:ext uri="{FF2B5EF4-FFF2-40B4-BE49-F238E27FC236}">
                  <a16:creationId xmlns:a16="http://schemas.microsoft.com/office/drawing/2014/main" id="{FFE3D625-1942-4BE4-84F5-74A5B1721749}"/>
                </a:ext>
              </a:extLst>
            </p:cNvPr>
            <p:cNvSpPr/>
            <p:nvPr/>
          </p:nvSpPr>
          <p:spPr>
            <a:xfrm>
              <a:off x="-921600" y="3254750"/>
              <a:ext cx="368175" cy="140075"/>
            </a:xfrm>
            <a:custGeom>
              <a:avLst/>
              <a:gdLst/>
              <a:ahLst/>
              <a:cxnLst/>
              <a:rect l="l" t="t" r="r" b="b"/>
              <a:pathLst>
                <a:path w="14727" h="5603" extrusionOk="0">
                  <a:moveTo>
                    <a:pt x="7409" y="554"/>
                  </a:moveTo>
                  <a:cubicBezTo>
                    <a:pt x="8442" y="554"/>
                    <a:pt x="9474" y="773"/>
                    <a:pt x="10433" y="1212"/>
                  </a:cubicBezTo>
                  <a:lnTo>
                    <a:pt x="9978" y="1993"/>
                  </a:lnTo>
                  <a:cubicBezTo>
                    <a:pt x="9149" y="1635"/>
                    <a:pt x="8271" y="1456"/>
                    <a:pt x="7397" y="1456"/>
                  </a:cubicBezTo>
                  <a:cubicBezTo>
                    <a:pt x="6523" y="1456"/>
                    <a:pt x="5653" y="1635"/>
                    <a:pt x="4840" y="1993"/>
                  </a:cubicBezTo>
                  <a:lnTo>
                    <a:pt x="4385" y="1212"/>
                  </a:lnTo>
                  <a:cubicBezTo>
                    <a:pt x="5344" y="773"/>
                    <a:pt x="6377" y="554"/>
                    <a:pt x="7409" y="554"/>
                  </a:cubicBezTo>
                  <a:close/>
                  <a:moveTo>
                    <a:pt x="3897" y="1472"/>
                  </a:moveTo>
                  <a:lnTo>
                    <a:pt x="4352" y="2253"/>
                  </a:lnTo>
                  <a:cubicBezTo>
                    <a:pt x="3930" y="2480"/>
                    <a:pt x="3572" y="2741"/>
                    <a:pt x="3214" y="3066"/>
                  </a:cubicBezTo>
                  <a:lnTo>
                    <a:pt x="3214" y="3033"/>
                  </a:lnTo>
                  <a:cubicBezTo>
                    <a:pt x="2564" y="3586"/>
                    <a:pt x="2043" y="4269"/>
                    <a:pt x="1686" y="5049"/>
                  </a:cubicBezTo>
                  <a:lnTo>
                    <a:pt x="678" y="5049"/>
                  </a:lnTo>
                  <a:cubicBezTo>
                    <a:pt x="1328" y="3521"/>
                    <a:pt x="2434" y="2253"/>
                    <a:pt x="3897" y="1472"/>
                  </a:cubicBezTo>
                  <a:close/>
                  <a:moveTo>
                    <a:pt x="7393" y="1"/>
                  </a:moveTo>
                  <a:cubicBezTo>
                    <a:pt x="6182" y="1"/>
                    <a:pt x="4970" y="285"/>
                    <a:pt x="3865" y="854"/>
                  </a:cubicBezTo>
                  <a:cubicBezTo>
                    <a:pt x="2141" y="1732"/>
                    <a:pt x="808" y="3196"/>
                    <a:pt x="125" y="5017"/>
                  </a:cubicBezTo>
                  <a:cubicBezTo>
                    <a:pt x="1" y="5265"/>
                    <a:pt x="202" y="5572"/>
                    <a:pt x="474" y="5572"/>
                  </a:cubicBezTo>
                  <a:cubicBezTo>
                    <a:pt x="488" y="5572"/>
                    <a:pt x="501" y="5571"/>
                    <a:pt x="515" y="5570"/>
                  </a:cubicBezTo>
                  <a:lnTo>
                    <a:pt x="1783" y="5570"/>
                  </a:lnTo>
                  <a:cubicBezTo>
                    <a:pt x="1946" y="5570"/>
                    <a:pt x="2076" y="5472"/>
                    <a:pt x="2141" y="5342"/>
                  </a:cubicBezTo>
                  <a:cubicBezTo>
                    <a:pt x="3144" y="3219"/>
                    <a:pt x="5236" y="1983"/>
                    <a:pt x="7419" y="1983"/>
                  </a:cubicBezTo>
                  <a:cubicBezTo>
                    <a:pt x="8279" y="1983"/>
                    <a:pt x="9152" y="2174"/>
                    <a:pt x="9978" y="2578"/>
                  </a:cubicBezTo>
                  <a:cubicBezTo>
                    <a:pt x="10173" y="2676"/>
                    <a:pt x="10368" y="2806"/>
                    <a:pt x="10531" y="2903"/>
                  </a:cubicBezTo>
                  <a:cubicBezTo>
                    <a:pt x="10582" y="2942"/>
                    <a:pt x="10639" y="2960"/>
                    <a:pt x="10694" y="2960"/>
                  </a:cubicBezTo>
                  <a:cubicBezTo>
                    <a:pt x="10779" y="2960"/>
                    <a:pt x="10862" y="2917"/>
                    <a:pt x="10921" y="2838"/>
                  </a:cubicBezTo>
                  <a:cubicBezTo>
                    <a:pt x="10986" y="2708"/>
                    <a:pt x="10954" y="2545"/>
                    <a:pt x="10824" y="2448"/>
                  </a:cubicBezTo>
                  <a:cubicBezTo>
                    <a:pt x="10694" y="2383"/>
                    <a:pt x="10596" y="2318"/>
                    <a:pt x="10466" y="2253"/>
                  </a:cubicBezTo>
                  <a:lnTo>
                    <a:pt x="10921" y="1472"/>
                  </a:lnTo>
                  <a:cubicBezTo>
                    <a:pt x="12352" y="2253"/>
                    <a:pt x="13490" y="3521"/>
                    <a:pt x="14108" y="5049"/>
                  </a:cubicBezTo>
                  <a:lnTo>
                    <a:pt x="13133" y="5049"/>
                  </a:lnTo>
                  <a:cubicBezTo>
                    <a:pt x="13100" y="4984"/>
                    <a:pt x="13068" y="4919"/>
                    <a:pt x="13035" y="4854"/>
                  </a:cubicBezTo>
                  <a:lnTo>
                    <a:pt x="13035" y="4887"/>
                  </a:lnTo>
                  <a:cubicBezTo>
                    <a:pt x="12991" y="4776"/>
                    <a:pt x="12901" y="4725"/>
                    <a:pt x="12807" y="4725"/>
                  </a:cubicBezTo>
                  <a:cubicBezTo>
                    <a:pt x="12763" y="4725"/>
                    <a:pt x="12719" y="4736"/>
                    <a:pt x="12677" y="4757"/>
                  </a:cubicBezTo>
                  <a:cubicBezTo>
                    <a:pt x="12515" y="4822"/>
                    <a:pt x="12482" y="4984"/>
                    <a:pt x="12547" y="5115"/>
                  </a:cubicBezTo>
                  <a:cubicBezTo>
                    <a:pt x="12580" y="5212"/>
                    <a:pt x="12645" y="5277"/>
                    <a:pt x="12677" y="5342"/>
                  </a:cubicBezTo>
                  <a:cubicBezTo>
                    <a:pt x="12742" y="5505"/>
                    <a:pt x="12872" y="5602"/>
                    <a:pt x="13035" y="5602"/>
                  </a:cubicBezTo>
                  <a:lnTo>
                    <a:pt x="14303" y="5602"/>
                  </a:lnTo>
                  <a:cubicBezTo>
                    <a:pt x="14433" y="5602"/>
                    <a:pt x="14563" y="5537"/>
                    <a:pt x="14629" y="5407"/>
                  </a:cubicBezTo>
                  <a:cubicBezTo>
                    <a:pt x="14726" y="5277"/>
                    <a:pt x="14726" y="5147"/>
                    <a:pt x="14694" y="5017"/>
                  </a:cubicBezTo>
                  <a:cubicBezTo>
                    <a:pt x="13978" y="3196"/>
                    <a:pt x="12645" y="1732"/>
                    <a:pt x="10921" y="854"/>
                  </a:cubicBezTo>
                  <a:cubicBezTo>
                    <a:pt x="9816" y="285"/>
                    <a:pt x="8604" y="1"/>
                    <a:pt x="73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3273;p46">
              <a:extLst>
                <a:ext uri="{FF2B5EF4-FFF2-40B4-BE49-F238E27FC236}">
                  <a16:creationId xmlns:a16="http://schemas.microsoft.com/office/drawing/2014/main" id="{131F4402-E411-4888-9202-926599B01186}"/>
                </a:ext>
              </a:extLst>
            </p:cNvPr>
            <p:cNvSpPr/>
            <p:nvPr/>
          </p:nvSpPr>
          <p:spPr>
            <a:xfrm>
              <a:off x="-968075" y="3218700"/>
              <a:ext cx="330900" cy="298075"/>
            </a:xfrm>
            <a:custGeom>
              <a:avLst/>
              <a:gdLst/>
              <a:ahLst/>
              <a:cxnLst/>
              <a:rect l="l" t="t" r="r" b="b"/>
              <a:pathLst>
                <a:path w="13236" h="11923" extrusionOk="0">
                  <a:moveTo>
                    <a:pt x="9260" y="0"/>
                  </a:moveTo>
                  <a:cubicBezTo>
                    <a:pt x="4393" y="0"/>
                    <a:pt x="26" y="3915"/>
                    <a:pt x="0" y="9256"/>
                  </a:cubicBezTo>
                  <a:lnTo>
                    <a:pt x="0" y="11434"/>
                  </a:lnTo>
                  <a:cubicBezTo>
                    <a:pt x="0" y="11695"/>
                    <a:pt x="228" y="11922"/>
                    <a:pt x="488" y="11922"/>
                  </a:cubicBezTo>
                  <a:lnTo>
                    <a:pt x="4000" y="11922"/>
                  </a:lnTo>
                  <a:cubicBezTo>
                    <a:pt x="4163" y="11922"/>
                    <a:pt x="4293" y="11792"/>
                    <a:pt x="4293" y="11662"/>
                  </a:cubicBezTo>
                  <a:cubicBezTo>
                    <a:pt x="4293" y="11500"/>
                    <a:pt x="4163" y="11369"/>
                    <a:pt x="4000" y="11369"/>
                  </a:cubicBezTo>
                  <a:lnTo>
                    <a:pt x="553" y="11369"/>
                  </a:lnTo>
                  <a:lnTo>
                    <a:pt x="553" y="9906"/>
                  </a:lnTo>
                  <a:lnTo>
                    <a:pt x="3577" y="9906"/>
                  </a:lnTo>
                  <a:cubicBezTo>
                    <a:pt x="3585" y="9907"/>
                    <a:pt x="3592" y="9907"/>
                    <a:pt x="3599" y="9907"/>
                  </a:cubicBezTo>
                  <a:cubicBezTo>
                    <a:pt x="3856" y="9907"/>
                    <a:pt x="3862" y="9381"/>
                    <a:pt x="3619" y="9381"/>
                  </a:cubicBezTo>
                  <a:cubicBezTo>
                    <a:pt x="3606" y="9381"/>
                    <a:pt x="3592" y="9382"/>
                    <a:pt x="3577" y="9386"/>
                  </a:cubicBezTo>
                  <a:lnTo>
                    <a:pt x="553" y="9386"/>
                  </a:lnTo>
                  <a:lnTo>
                    <a:pt x="553" y="9256"/>
                  </a:lnTo>
                  <a:cubicBezTo>
                    <a:pt x="553" y="4224"/>
                    <a:pt x="4690" y="537"/>
                    <a:pt x="9285" y="537"/>
                  </a:cubicBezTo>
                  <a:cubicBezTo>
                    <a:pt x="10451" y="537"/>
                    <a:pt x="11647" y="775"/>
                    <a:pt x="12813" y="1288"/>
                  </a:cubicBezTo>
                  <a:cubicBezTo>
                    <a:pt x="12848" y="1306"/>
                    <a:pt x="12885" y="1314"/>
                    <a:pt x="12922" y="1314"/>
                  </a:cubicBezTo>
                  <a:cubicBezTo>
                    <a:pt x="13023" y="1314"/>
                    <a:pt x="13123" y="1254"/>
                    <a:pt x="13171" y="1158"/>
                  </a:cubicBezTo>
                  <a:cubicBezTo>
                    <a:pt x="13236" y="1028"/>
                    <a:pt x="13171" y="866"/>
                    <a:pt x="13008" y="801"/>
                  </a:cubicBezTo>
                  <a:cubicBezTo>
                    <a:pt x="11768" y="253"/>
                    <a:pt x="10498" y="0"/>
                    <a:pt x="92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3274;p46">
              <a:extLst>
                <a:ext uri="{FF2B5EF4-FFF2-40B4-BE49-F238E27FC236}">
                  <a16:creationId xmlns:a16="http://schemas.microsoft.com/office/drawing/2014/main" id="{7CB31430-C328-494A-B764-3AE89A3336A0}"/>
                </a:ext>
              </a:extLst>
            </p:cNvPr>
            <p:cNvSpPr/>
            <p:nvPr/>
          </p:nvSpPr>
          <p:spPr>
            <a:xfrm>
              <a:off x="-884350" y="3330425"/>
              <a:ext cx="279050" cy="248550"/>
            </a:xfrm>
            <a:custGeom>
              <a:avLst/>
              <a:gdLst/>
              <a:ahLst/>
              <a:cxnLst/>
              <a:rect l="l" t="t" r="r" b="b"/>
              <a:pathLst>
                <a:path w="11162" h="9942" extrusionOk="0">
                  <a:moveTo>
                    <a:pt x="10439" y="624"/>
                  </a:moveTo>
                  <a:lnTo>
                    <a:pt x="9789" y="2055"/>
                  </a:lnTo>
                  <a:cubicBezTo>
                    <a:pt x="9561" y="1762"/>
                    <a:pt x="9269" y="1502"/>
                    <a:pt x="8976" y="1242"/>
                  </a:cubicBezTo>
                  <a:lnTo>
                    <a:pt x="10439" y="624"/>
                  </a:lnTo>
                  <a:close/>
                  <a:moveTo>
                    <a:pt x="10612" y="1"/>
                  </a:moveTo>
                  <a:cubicBezTo>
                    <a:pt x="10555" y="1"/>
                    <a:pt x="10497" y="13"/>
                    <a:pt x="10439" y="39"/>
                  </a:cubicBezTo>
                  <a:lnTo>
                    <a:pt x="8456" y="884"/>
                  </a:lnTo>
                  <a:cubicBezTo>
                    <a:pt x="7708" y="397"/>
                    <a:pt x="6797" y="169"/>
                    <a:pt x="5919" y="169"/>
                  </a:cubicBezTo>
                  <a:cubicBezTo>
                    <a:pt x="5106" y="169"/>
                    <a:pt x="4293" y="364"/>
                    <a:pt x="3610" y="754"/>
                  </a:cubicBezTo>
                  <a:cubicBezTo>
                    <a:pt x="3333" y="893"/>
                    <a:pt x="3481" y="1244"/>
                    <a:pt x="3732" y="1244"/>
                  </a:cubicBezTo>
                  <a:cubicBezTo>
                    <a:pt x="3776" y="1244"/>
                    <a:pt x="3822" y="1234"/>
                    <a:pt x="3870" y="1210"/>
                  </a:cubicBezTo>
                  <a:cubicBezTo>
                    <a:pt x="4533" y="846"/>
                    <a:pt x="5253" y="672"/>
                    <a:pt x="5963" y="672"/>
                  </a:cubicBezTo>
                  <a:cubicBezTo>
                    <a:pt x="7414" y="672"/>
                    <a:pt x="8830" y="1396"/>
                    <a:pt x="9659" y="2705"/>
                  </a:cubicBezTo>
                  <a:cubicBezTo>
                    <a:pt x="10895" y="4657"/>
                    <a:pt x="10374" y="7258"/>
                    <a:pt x="8521" y="8591"/>
                  </a:cubicBezTo>
                  <a:cubicBezTo>
                    <a:pt x="7737" y="9159"/>
                    <a:pt x="6830" y="9434"/>
                    <a:pt x="5932" y="9434"/>
                  </a:cubicBezTo>
                  <a:cubicBezTo>
                    <a:pt x="4669" y="9434"/>
                    <a:pt x="3425" y="8889"/>
                    <a:pt x="2570" y="7843"/>
                  </a:cubicBezTo>
                  <a:cubicBezTo>
                    <a:pt x="1106" y="6055"/>
                    <a:pt x="1269" y="3453"/>
                    <a:pt x="2960" y="1860"/>
                  </a:cubicBezTo>
                  <a:cubicBezTo>
                    <a:pt x="3057" y="1762"/>
                    <a:pt x="3057" y="1600"/>
                    <a:pt x="2960" y="1470"/>
                  </a:cubicBezTo>
                  <a:cubicBezTo>
                    <a:pt x="2911" y="1421"/>
                    <a:pt x="2838" y="1396"/>
                    <a:pt x="2765" y="1396"/>
                  </a:cubicBezTo>
                  <a:cubicBezTo>
                    <a:pt x="2692" y="1396"/>
                    <a:pt x="2618" y="1421"/>
                    <a:pt x="2570" y="1470"/>
                  </a:cubicBezTo>
                  <a:cubicBezTo>
                    <a:pt x="1" y="3876"/>
                    <a:pt x="716" y="8136"/>
                    <a:pt x="3935" y="9535"/>
                  </a:cubicBezTo>
                  <a:cubicBezTo>
                    <a:pt x="4577" y="9813"/>
                    <a:pt x="5234" y="9942"/>
                    <a:pt x="5874" y="9942"/>
                  </a:cubicBezTo>
                  <a:cubicBezTo>
                    <a:pt x="8450" y="9942"/>
                    <a:pt x="10765" y="7859"/>
                    <a:pt x="10765" y="5047"/>
                  </a:cubicBezTo>
                  <a:cubicBezTo>
                    <a:pt x="10765" y="4201"/>
                    <a:pt x="10537" y="3356"/>
                    <a:pt x="10114" y="2608"/>
                  </a:cubicBezTo>
                  <a:lnTo>
                    <a:pt x="11025" y="624"/>
                  </a:lnTo>
                  <a:cubicBezTo>
                    <a:pt x="11161" y="324"/>
                    <a:pt x="10908" y="1"/>
                    <a:pt x="106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3275;p46">
              <a:extLst>
                <a:ext uri="{FF2B5EF4-FFF2-40B4-BE49-F238E27FC236}">
                  <a16:creationId xmlns:a16="http://schemas.microsoft.com/office/drawing/2014/main" id="{24898720-2CEB-465B-9EC2-529C1B200637}"/>
                </a:ext>
              </a:extLst>
            </p:cNvPr>
            <p:cNvSpPr/>
            <p:nvPr/>
          </p:nvSpPr>
          <p:spPr>
            <a:xfrm>
              <a:off x="-811875" y="3402775"/>
              <a:ext cx="55200" cy="41650"/>
            </a:xfrm>
            <a:custGeom>
              <a:avLst/>
              <a:gdLst/>
              <a:ahLst/>
              <a:cxnLst/>
              <a:rect l="l" t="t" r="r" b="b"/>
              <a:pathLst>
                <a:path w="2208" h="1666" extrusionOk="0">
                  <a:moveTo>
                    <a:pt x="376" y="0"/>
                  </a:moveTo>
                  <a:cubicBezTo>
                    <a:pt x="151" y="0"/>
                    <a:pt x="1" y="304"/>
                    <a:pt x="191" y="494"/>
                  </a:cubicBezTo>
                  <a:lnTo>
                    <a:pt x="776" y="917"/>
                  </a:lnTo>
                  <a:lnTo>
                    <a:pt x="776" y="1340"/>
                  </a:lnTo>
                  <a:cubicBezTo>
                    <a:pt x="760" y="1486"/>
                    <a:pt x="906" y="1559"/>
                    <a:pt x="1053" y="1559"/>
                  </a:cubicBezTo>
                  <a:cubicBezTo>
                    <a:pt x="1199" y="1559"/>
                    <a:pt x="1345" y="1486"/>
                    <a:pt x="1329" y="1340"/>
                  </a:cubicBezTo>
                  <a:lnTo>
                    <a:pt x="1329" y="1340"/>
                  </a:lnTo>
                  <a:lnTo>
                    <a:pt x="1752" y="1632"/>
                  </a:lnTo>
                  <a:cubicBezTo>
                    <a:pt x="1784" y="1665"/>
                    <a:pt x="1849" y="1665"/>
                    <a:pt x="1914" y="1665"/>
                  </a:cubicBezTo>
                  <a:cubicBezTo>
                    <a:pt x="1980" y="1665"/>
                    <a:pt x="2077" y="1632"/>
                    <a:pt x="2110" y="1567"/>
                  </a:cubicBezTo>
                  <a:cubicBezTo>
                    <a:pt x="2207" y="1437"/>
                    <a:pt x="2175" y="1275"/>
                    <a:pt x="2077" y="1177"/>
                  </a:cubicBezTo>
                  <a:lnTo>
                    <a:pt x="2045" y="1177"/>
                  </a:lnTo>
                  <a:lnTo>
                    <a:pt x="516" y="39"/>
                  </a:lnTo>
                  <a:cubicBezTo>
                    <a:pt x="468" y="12"/>
                    <a:pt x="421" y="0"/>
                    <a:pt x="3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3276;p46">
              <a:extLst>
                <a:ext uri="{FF2B5EF4-FFF2-40B4-BE49-F238E27FC236}">
                  <a16:creationId xmlns:a16="http://schemas.microsoft.com/office/drawing/2014/main" id="{FB63D8E9-1CD4-4944-A102-D44D3905CEA5}"/>
                </a:ext>
              </a:extLst>
            </p:cNvPr>
            <p:cNvSpPr/>
            <p:nvPr/>
          </p:nvSpPr>
          <p:spPr>
            <a:xfrm>
              <a:off x="-716650" y="3402325"/>
              <a:ext cx="55075" cy="42150"/>
            </a:xfrm>
            <a:custGeom>
              <a:avLst/>
              <a:gdLst/>
              <a:ahLst/>
              <a:cxnLst/>
              <a:rect l="l" t="t" r="r" b="b"/>
              <a:pathLst>
                <a:path w="2203" h="1686" extrusionOk="0">
                  <a:moveTo>
                    <a:pt x="1878" y="0"/>
                  </a:moveTo>
                  <a:cubicBezTo>
                    <a:pt x="1823" y="0"/>
                    <a:pt x="1766" y="19"/>
                    <a:pt x="1715" y="57"/>
                  </a:cubicBezTo>
                  <a:lnTo>
                    <a:pt x="187" y="1195"/>
                  </a:lnTo>
                  <a:cubicBezTo>
                    <a:pt x="0" y="1351"/>
                    <a:pt x="81" y="1685"/>
                    <a:pt x="317" y="1685"/>
                  </a:cubicBezTo>
                  <a:cubicBezTo>
                    <a:pt x="327" y="1685"/>
                    <a:pt x="338" y="1684"/>
                    <a:pt x="349" y="1683"/>
                  </a:cubicBezTo>
                  <a:cubicBezTo>
                    <a:pt x="414" y="1683"/>
                    <a:pt x="479" y="1683"/>
                    <a:pt x="512" y="1650"/>
                  </a:cubicBezTo>
                  <a:lnTo>
                    <a:pt x="935" y="1358"/>
                  </a:lnTo>
                  <a:cubicBezTo>
                    <a:pt x="935" y="1488"/>
                    <a:pt x="1032" y="1618"/>
                    <a:pt x="1195" y="1618"/>
                  </a:cubicBezTo>
                  <a:cubicBezTo>
                    <a:pt x="1325" y="1618"/>
                    <a:pt x="1455" y="1488"/>
                    <a:pt x="1455" y="1358"/>
                  </a:cubicBezTo>
                  <a:lnTo>
                    <a:pt x="1455" y="935"/>
                  </a:lnTo>
                  <a:lnTo>
                    <a:pt x="2040" y="512"/>
                  </a:lnTo>
                  <a:cubicBezTo>
                    <a:pt x="2170" y="415"/>
                    <a:pt x="2203" y="252"/>
                    <a:pt x="2105" y="122"/>
                  </a:cubicBezTo>
                  <a:cubicBezTo>
                    <a:pt x="2046" y="43"/>
                    <a:pt x="1963" y="0"/>
                    <a:pt x="18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3277;p46">
              <a:extLst>
                <a:ext uri="{FF2B5EF4-FFF2-40B4-BE49-F238E27FC236}">
                  <a16:creationId xmlns:a16="http://schemas.microsoft.com/office/drawing/2014/main" id="{6EA60DF2-2A26-4951-98CB-4E89CCDAB88F}"/>
                </a:ext>
              </a:extLst>
            </p:cNvPr>
            <p:cNvSpPr/>
            <p:nvPr/>
          </p:nvSpPr>
          <p:spPr>
            <a:xfrm>
              <a:off x="-794925" y="3460650"/>
              <a:ext cx="116300" cy="69125"/>
            </a:xfrm>
            <a:custGeom>
              <a:avLst/>
              <a:gdLst/>
              <a:ahLst/>
              <a:cxnLst/>
              <a:rect l="l" t="t" r="r" b="b"/>
              <a:pathLst>
                <a:path w="4652" h="2765" extrusionOk="0">
                  <a:moveTo>
                    <a:pt x="2082" y="0"/>
                  </a:moveTo>
                  <a:cubicBezTo>
                    <a:pt x="944" y="0"/>
                    <a:pt x="1" y="943"/>
                    <a:pt x="1" y="2082"/>
                  </a:cubicBezTo>
                  <a:cubicBezTo>
                    <a:pt x="1" y="2309"/>
                    <a:pt x="163" y="2504"/>
                    <a:pt x="391" y="2537"/>
                  </a:cubicBezTo>
                  <a:cubicBezTo>
                    <a:pt x="586" y="2602"/>
                    <a:pt x="781" y="2634"/>
                    <a:pt x="1009" y="2667"/>
                  </a:cubicBezTo>
                  <a:cubicBezTo>
                    <a:pt x="1139" y="2667"/>
                    <a:pt x="1269" y="2569"/>
                    <a:pt x="1302" y="2439"/>
                  </a:cubicBezTo>
                  <a:cubicBezTo>
                    <a:pt x="1334" y="2277"/>
                    <a:pt x="1236" y="2147"/>
                    <a:pt x="1074" y="2114"/>
                  </a:cubicBezTo>
                  <a:cubicBezTo>
                    <a:pt x="911" y="2082"/>
                    <a:pt x="716" y="2049"/>
                    <a:pt x="554" y="2017"/>
                  </a:cubicBezTo>
                  <a:cubicBezTo>
                    <a:pt x="586" y="1204"/>
                    <a:pt x="1236" y="553"/>
                    <a:pt x="2082" y="553"/>
                  </a:cubicBezTo>
                  <a:lnTo>
                    <a:pt x="2602" y="553"/>
                  </a:lnTo>
                  <a:cubicBezTo>
                    <a:pt x="3415" y="553"/>
                    <a:pt x="4098" y="1204"/>
                    <a:pt x="4131" y="2017"/>
                  </a:cubicBezTo>
                  <a:cubicBezTo>
                    <a:pt x="3480" y="2147"/>
                    <a:pt x="2830" y="2212"/>
                    <a:pt x="2212" y="2212"/>
                  </a:cubicBezTo>
                  <a:cubicBezTo>
                    <a:pt x="2049" y="2212"/>
                    <a:pt x="1919" y="2342"/>
                    <a:pt x="1919" y="2472"/>
                  </a:cubicBezTo>
                  <a:cubicBezTo>
                    <a:pt x="1919" y="2634"/>
                    <a:pt x="2049" y="2765"/>
                    <a:pt x="2180" y="2765"/>
                  </a:cubicBezTo>
                  <a:lnTo>
                    <a:pt x="2342" y="2765"/>
                  </a:lnTo>
                  <a:cubicBezTo>
                    <a:pt x="2993" y="2732"/>
                    <a:pt x="3643" y="2667"/>
                    <a:pt x="4293" y="2537"/>
                  </a:cubicBezTo>
                  <a:cubicBezTo>
                    <a:pt x="4488" y="2504"/>
                    <a:pt x="4651" y="2309"/>
                    <a:pt x="4651" y="2082"/>
                  </a:cubicBezTo>
                  <a:cubicBezTo>
                    <a:pt x="4651" y="943"/>
                    <a:pt x="3740" y="0"/>
                    <a:pt x="2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 name="Google Shape;505;p20">
            <a:extLst>
              <a:ext uri="{FF2B5EF4-FFF2-40B4-BE49-F238E27FC236}">
                <a16:creationId xmlns:a16="http://schemas.microsoft.com/office/drawing/2014/main" id="{A9C658CC-E979-43D7-AA52-534C58743180}"/>
              </a:ext>
            </a:extLst>
          </p:cNvPr>
          <p:cNvGrpSpPr/>
          <p:nvPr/>
        </p:nvGrpSpPr>
        <p:grpSpPr>
          <a:xfrm>
            <a:off x="5571185" y="587165"/>
            <a:ext cx="520258" cy="545883"/>
            <a:chOff x="9338000" y="3560575"/>
            <a:chExt cx="829573" cy="904193"/>
          </a:xfrm>
        </p:grpSpPr>
        <p:sp>
          <p:nvSpPr>
            <p:cNvPr id="219" name="Google Shape;506;p20">
              <a:extLst>
                <a:ext uri="{FF2B5EF4-FFF2-40B4-BE49-F238E27FC236}">
                  <a16:creationId xmlns:a16="http://schemas.microsoft.com/office/drawing/2014/main" id="{B380A5EC-79C8-4ADE-9F0C-A0DE52E7B713}"/>
                </a:ext>
              </a:extLst>
            </p:cNvPr>
            <p:cNvSpPr/>
            <p:nvPr/>
          </p:nvSpPr>
          <p:spPr>
            <a:xfrm>
              <a:off x="9421445" y="3635816"/>
              <a:ext cx="594357" cy="806825"/>
            </a:xfrm>
            <a:custGeom>
              <a:avLst/>
              <a:gdLst/>
              <a:ahLst/>
              <a:cxnLst/>
              <a:rect l="l" t="t" r="r" b="b"/>
              <a:pathLst>
                <a:path w="15285" h="20749" extrusionOk="0">
                  <a:moveTo>
                    <a:pt x="228" y="1"/>
                  </a:moveTo>
                  <a:lnTo>
                    <a:pt x="0" y="20748"/>
                  </a:lnTo>
                  <a:lnTo>
                    <a:pt x="15285" y="20520"/>
                  </a:lnTo>
                  <a:lnTo>
                    <a:pt x="15285" y="17984"/>
                  </a:lnTo>
                  <a:lnTo>
                    <a:pt x="14992" y="15350"/>
                  </a:lnTo>
                  <a:lnTo>
                    <a:pt x="15285" y="13431"/>
                  </a:lnTo>
                  <a:lnTo>
                    <a:pt x="15285" y="684"/>
                  </a:lnTo>
                  <a:cubicBezTo>
                    <a:pt x="15285" y="326"/>
                    <a:pt x="14992" y="1"/>
                    <a:pt x="146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507;p20">
              <a:extLst>
                <a:ext uri="{FF2B5EF4-FFF2-40B4-BE49-F238E27FC236}">
                  <a16:creationId xmlns:a16="http://schemas.microsoft.com/office/drawing/2014/main" id="{AAB5D4C7-DA3F-45F3-A2E7-6815A5BB8174}"/>
                </a:ext>
              </a:extLst>
            </p:cNvPr>
            <p:cNvSpPr/>
            <p:nvPr/>
          </p:nvSpPr>
          <p:spPr>
            <a:xfrm>
              <a:off x="9403753" y="3627611"/>
              <a:ext cx="612050" cy="823234"/>
            </a:xfrm>
            <a:custGeom>
              <a:avLst/>
              <a:gdLst/>
              <a:ahLst/>
              <a:cxnLst/>
              <a:rect l="l" t="t" r="r" b="b"/>
              <a:pathLst>
                <a:path w="15740" h="21171" extrusionOk="0">
                  <a:moveTo>
                    <a:pt x="683" y="0"/>
                  </a:moveTo>
                  <a:cubicBezTo>
                    <a:pt x="325" y="0"/>
                    <a:pt x="0" y="293"/>
                    <a:pt x="0" y="651"/>
                  </a:cubicBezTo>
                  <a:lnTo>
                    <a:pt x="0" y="20487"/>
                  </a:lnTo>
                  <a:cubicBezTo>
                    <a:pt x="0" y="20878"/>
                    <a:pt x="325" y="21170"/>
                    <a:pt x="683" y="21170"/>
                  </a:cubicBezTo>
                  <a:lnTo>
                    <a:pt x="15057" y="21170"/>
                  </a:lnTo>
                  <a:cubicBezTo>
                    <a:pt x="15447" y="21170"/>
                    <a:pt x="15740" y="20878"/>
                    <a:pt x="15740" y="20487"/>
                  </a:cubicBezTo>
                  <a:lnTo>
                    <a:pt x="13723" y="20487"/>
                  </a:lnTo>
                  <a:cubicBezTo>
                    <a:pt x="14081" y="20487"/>
                    <a:pt x="14406" y="20195"/>
                    <a:pt x="14406" y="19805"/>
                  </a:cubicBezTo>
                  <a:lnTo>
                    <a:pt x="14374" y="19122"/>
                  </a:lnTo>
                  <a:lnTo>
                    <a:pt x="6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508;p20">
              <a:extLst>
                <a:ext uri="{FF2B5EF4-FFF2-40B4-BE49-F238E27FC236}">
                  <a16:creationId xmlns:a16="http://schemas.microsoft.com/office/drawing/2014/main" id="{E0AD1510-CFAA-466A-99BB-82209FB772CA}"/>
                </a:ext>
              </a:extLst>
            </p:cNvPr>
            <p:cNvSpPr/>
            <p:nvPr/>
          </p:nvSpPr>
          <p:spPr>
            <a:xfrm>
              <a:off x="9890580" y="3965204"/>
              <a:ext cx="125210" cy="360425"/>
            </a:xfrm>
            <a:custGeom>
              <a:avLst/>
              <a:gdLst/>
              <a:ahLst/>
              <a:cxnLst/>
              <a:rect l="l" t="t" r="r" b="b"/>
              <a:pathLst>
                <a:path w="3220" h="9269" extrusionOk="0">
                  <a:moveTo>
                    <a:pt x="0" y="1"/>
                  </a:moveTo>
                  <a:lnTo>
                    <a:pt x="3220" y="9269"/>
                  </a:lnTo>
                  <a:lnTo>
                    <a:pt x="3220" y="4716"/>
                  </a:lnTo>
                  <a:lnTo>
                    <a:pt x="1854" y="814"/>
                  </a:lnTo>
                  <a:lnTo>
                    <a:pt x="0" y="1"/>
                  </a:lnTo>
                  <a:close/>
                </a:path>
              </a:pathLst>
            </a:custGeom>
            <a:solidFill>
              <a:srgbClr val="9EC8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509;p20">
              <a:extLst>
                <a:ext uri="{FF2B5EF4-FFF2-40B4-BE49-F238E27FC236}">
                  <a16:creationId xmlns:a16="http://schemas.microsoft.com/office/drawing/2014/main" id="{52276430-7E2D-453F-A08A-F8BA5AC23206}"/>
                </a:ext>
              </a:extLst>
            </p:cNvPr>
            <p:cNvSpPr/>
            <p:nvPr/>
          </p:nvSpPr>
          <p:spPr>
            <a:xfrm>
              <a:off x="9368329" y="3574496"/>
              <a:ext cx="595640" cy="805542"/>
            </a:xfrm>
            <a:custGeom>
              <a:avLst/>
              <a:gdLst/>
              <a:ahLst/>
              <a:cxnLst/>
              <a:rect l="l" t="t" r="r" b="b"/>
              <a:pathLst>
                <a:path w="15318" h="20716" extrusionOk="0">
                  <a:moveTo>
                    <a:pt x="228" y="0"/>
                  </a:moveTo>
                  <a:lnTo>
                    <a:pt x="1" y="20715"/>
                  </a:lnTo>
                  <a:lnTo>
                    <a:pt x="1" y="20715"/>
                  </a:lnTo>
                  <a:lnTo>
                    <a:pt x="15285" y="20488"/>
                  </a:lnTo>
                  <a:lnTo>
                    <a:pt x="15285" y="15415"/>
                  </a:lnTo>
                  <a:lnTo>
                    <a:pt x="14732" y="10569"/>
                  </a:lnTo>
                  <a:lnTo>
                    <a:pt x="15285" y="8716"/>
                  </a:lnTo>
                  <a:lnTo>
                    <a:pt x="15285" y="683"/>
                  </a:lnTo>
                  <a:cubicBezTo>
                    <a:pt x="15317" y="293"/>
                    <a:pt x="14992" y="0"/>
                    <a:pt x="146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510;p20">
              <a:extLst>
                <a:ext uri="{FF2B5EF4-FFF2-40B4-BE49-F238E27FC236}">
                  <a16:creationId xmlns:a16="http://schemas.microsoft.com/office/drawing/2014/main" id="{81C58030-CD23-4ECA-AE7F-51D701ACF3F7}"/>
                </a:ext>
              </a:extLst>
            </p:cNvPr>
            <p:cNvSpPr/>
            <p:nvPr/>
          </p:nvSpPr>
          <p:spPr>
            <a:xfrm>
              <a:off x="9888052" y="3841864"/>
              <a:ext cx="75904" cy="332039"/>
            </a:xfrm>
            <a:custGeom>
              <a:avLst/>
              <a:gdLst/>
              <a:ahLst/>
              <a:cxnLst/>
              <a:rect l="l" t="t" r="r" b="b"/>
              <a:pathLst>
                <a:path w="1952" h="8539" extrusionOk="0">
                  <a:moveTo>
                    <a:pt x="309" y="0"/>
                  </a:moveTo>
                  <a:cubicBezTo>
                    <a:pt x="150" y="0"/>
                    <a:pt x="0" y="121"/>
                    <a:pt x="0" y="311"/>
                  </a:cubicBezTo>
                  <a:lnTo>
                    <a:pt x="0" y="2848"/>
                  </a:lnTo>
                  <a:cubicBezTo>
                    <a:pt x="0" y="2978"/>
                    <a:pt x="33" y="3075"/>
                    <a:pt x="65" y="3173"/>
                  </a:cubicBezTo>
                  <a:lnTo>
                    <a:pt x="1951" y="8539"/>
                  </a:lnTo>
                  <a:lnTo>
                    <a:pt x="1951" y="1872"/>
                  </a:lnTo>
                  <a:lnTo>
                    <a:pt x="553" y="116"/>
                  </a:lnTo>
                  <a:cubicBezTo>
                    <a:pt x="484" y="36"/>
                    <a:pt x="396" y="0"/>
                    <a:pt x="309"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511;p20">
              <a:extLst>
                <a:ext uri="{FF2B5EF4-FFF2-40B4-BE49-F238E27FC236}">
                  <a16:creationId xmlns:a16="http://schemas.microsoft.com/office/drawing/2014/main" id="{2363B077-EE7D-4EFF-ABAE-1CB81AE40EBC}"/>
                </a:ext>
              </a:extLst>
            </p:cNvPr>
            <p:cNvSpPr/>
            <p:nvPr/>
          </p:nvSpPr>
          <p:spPr>
            <a:xfrm>
              <a:off x="9350637" y="3574496"/>
              <a:ext cx="612050" cy="823234"/>
            </a:xfrm>
            <a:custGeom>
              <a:avLst/>
              <a:gdLst/>
              <a:ahLst/>
              <a:cxnLst/>
              <a:rect l="l" t="t" r="r" b="b"/>
              <a:pathLst>
                <a:path w="15740" h="21171" extrusionOk="0">
                  <a:moveTo>
                    <a:pt x="683" y="0"/>
                  </a:moveTo>
                  <a:cubicBezTo>
                    <a:pt x="326" y="0"/>
                    <a:pt x="0" y="293"/>
                    <a:pt x="0" y="683"/>
                  </a:cubicBezTo>
                  <a:lnTo>
                    <a:pt x="0" y="20488"/>
                  </a:lnTo>
                  <a:cubicBezTo>
                    <a:pt x="0" y="20878"/>
                    <a:pt x="326" y="21171"/>
                    <a:pt x="683" y="21171"/>
                  </a:cubicBezTo>
                  <a:lnTo>
                    <a:pt x="15089" y="21171"/>
                  </a:lnTo>
                  <a:cubicBezTo>
                    <a:pt x="15447" y="21171"/>
                    <a:pt x="15740" y="20878"/>
                    <a:pt x="15740" y="20488"/>
                  </a:cubicBezTo>
                  <a:lnTo>
                    <a:pt x="1366" y="20488"/>
                  </a:lnTo>
                  <a:cubicBezTo>
                    <a:pt x="1008" y="20488"/>
                    <a:pt x="683" y="20195"/>
                    <a:pt x="683" y="19805"/>
                  </a:cubicBezTo>
                  <a:lnTo>
                    <a:pt x="68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512;p20">
              <a:extLst>
                <a:ext uri="{FF2B5EF4-FFF2-40B4-BE49-F238E27FC236}">
                  <a16:creationId xmlns:a16="http://schemas.microsoft.com/office/drawing/2014/main" id="{1A26BB2E-D2A8-4DF4-B02E-BB025C6F24FB}"/>
                </a:ext>
              </a:extLst>
            </p:cNvPr>
            <p:cNvSpPr/>
            <p:nvPr/>
          </p:nvSpPr>
          <p:spPr>
            <a:xfrm>
              <a:off x="9927247" y="3819816"/>
              <a:ext cx="44290" cy="70848"/>
            </a:xfrm>
            <a:custGeom>
              <a:avLst/>
              <a:gdLst/>
              <a:ahLst/>
              <a:cxnLst/>
              <a:rect l="l" t="t" r="r" b="b"/>
              <a:pathLst>
                <a:path w="1139" h="1822" extrusionOk="0">
                  <a:moveTo>
                    <a:pt x="228" y="0"/>
                  </a:moveTo>
                  <a:lnTo>
                    <a:pt x="0" y="846"/>
                  </a:lnTo>
                  <a:lnTo>
                    <a:pt x="228" y="1821"/>
                  </a:lnTo>
                  <a:lnTo>
                    <a:pt x="1139" y="1171"/>
                  </a:lnTo>
                  <a:lnTo>
                    <a:pt x="2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513;p20">
              <a:extLst>
                <a:ext uri="{FF2B5EF4-FFF2-40B4-BE49-F238E27FC236}">
                  <a16:creationId xmlns:a16="http://schemas.microsoft.com/office/drawing/2014/main" id="{D42DAAF5-1907-4AD0-86AE-EC45C562CABC}"/>
                </a:ext>
              </a:extLst>
            </p:cNvPr>
            <p:cNvSpPr/>
            <p:nvPr/>
          </p:nvSpPr>
          <p:spPr>
            <a:xfrm>
              <a:off x="9914610" y="3815306"/>
              <a:ext cx="21503" cy="75359"/>
            </a:xfrm>
            <a:custGeom>
              <a:avLst/>
              <a:gdLst/>
              <a:ahLst/>
              <a:cxnLst/>
              <a:rect l="l" t="t" r="r" b="b"/>
              <a:pathLst>
                <a:path w="553" h="1938" extrusionOk="0">
                  <a:moveTo>
                    <a:pt x="309" y="0"/>
                  </a:moveTo>
                  <a:cubicBezTo>
                    <a:pt x="150" y="0"/>
                    <a:pt x="0" y="122"/>
                    <a:pt x="0" y="311"/>
                  </a:cubicBezTo>
                  <a:lnTo>
                    <a:pt x="0" y="1807"/>
                  </a:lnTo>
                  <a:lnTo>
                    <a:pt x="553" y="1937"/>
                  </a:lnTo>
                  <a:lnTo>
                    <a:pt x="553" y="116"/>
                  </a:lnTo>
                  <a:cubicBezTo>
                    <a:pt x="484" y="36"/>
                    <a:pt x="395" y="0"/>
                    <a:pt x="3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514;p20">
              <a:extLst>
                <a:ext uri="{FF2B5EF4-FFF2-40B4-BE49-F238E27FC236}">
                  <a16:creationId xmlns:a16="http://schemas.microsoft.com/office/drawing/2014/main" id="{A9B0E30F-D9C7-46F4-A871-0A226524D95C}"/>
                </a:ext>
              </a:extLst>
            </p:cNvPr>
            <p:cNvSpPr/>
            <p:nvPr/>
          </p:nvSpPr>
          <p:spPr>
            <a:xfrm>
              <a:off x="9920909" y="3865311"/>
              <a:ext cx="82242" cy="77187"/>
            </a:xfrm>
            <a:custGeom>
              <a:avLst/>
              <a:gdLst/>
              <a:ahLst/>
              <a:cxnLst/>
              <a:rect l="l" t="t" r="r" b="b"/>
              <a:pathLst>
                <a:path w="2115" h="1985" extrusionOk="0">
                  <a:moveTo>
                    <a:pt x="1302" y="1"/>
                  </a:moveTo>
                  <a:lnTo>
                    <a:pt x="391" y="326"/>
                  </a:lnTo>
                  <a:lnTo>
                    <a:pt x="1" y="1432"/>
                  </a:lnTo>
                  <a:cubicBezTo>
                    <a:pt x="1" y="1594"/>
                    <a:pt x="586" y="1985"/>
                    <a:pt x="586" y="1985"/>
                  </a:cubicBezTo>
                  <a:lnTo>
                    <a:pt x="2115" y="1106"/>
                  </a:lnTo>
                  <a:cubicBezTo>
                    <a:pt x="2082" y="1009"/>
                    <a:pt x="2017" y="911"/>
                    <a:pt x="1952" y="814"/>
                  </a:cubicBezTo>
                  <a:lnTo>
                    <a:pt x="1302" y="1"/>
                  </a:lnTo>
                  <a:close/>
                </a:path>
              </a:pathLst>
            </a:custGeom>
            <a:solidFill>
              <a:srgbClr val="E0BB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515;p20">
              <a:extLst>
                <a:ext uri="{FF2B5EF4-FFF2-40B4-BE49-F238E27FC236}">
                  <a16:creationId xmlns:a16="http://schemas.microsoft.com/office/drawing/2014/main" id="{8230C73B-40F9-4B2A-9676-21E66F928916}"/>
                </a:ext>
              </a:extLst>
            </p:cNvPr>
            <p:cNvSpPr/>
            <p:nvPr/>
          </p:nvSpPr>
          <p:spPr>
            <a:xfrm>
              <a:off x="9914610" y="3879231"/>
              <a:ext cx="30369" cy="63266"/>
            </a:xfrm>
            <a:custGeom>
              <a:avLst/>
              <a:gdLst/>
              <a:ahLst/>
              <a:cxnLst/>
              <a:rect l="l" t="t" r="r" b="b"/>
              <a:pathLst>
                <a:path w="781" h="1627" extrusionOk="0">
                  <a:moveTo>
                    <a:pt x="553" y="1"/>
                  </a:moveTo>
                  <a:lnTo>
                    <a:pt x="0" y="163"/>
                  </a:lnTo>
                  <a:lnTo>
                    <a:pt x="0" y="1204"/>
                  </a:lnTo>
                  <a:cubicBezTo>
                    <a:pt x="0" y="1334"/>
                    <a:pt x="33" y="1431"/>
                    <a:pt x="65" y="1529"/>
                  </a:cubicBezTo>
                  <a:lnTo>
                    <a:pt x="781" y="1627"/>
                  </a:lnTo>
                  <a:lnTo>
                    <a:pt x="651" y="1334"/>
                  </a:lnTo>
                  <a:cubicBezTo>
                    <a:pt x="618" y="1204"/>
                    <a:pt x="553" y="1009"/>
                    <a:pt x="553" y="846"/>
                  </a:cubicBezTo>
                  <a:lnTo>
                    <a:pt x="553" y="1"/>
                  </a:lnTo>
                  <a:close/>
                </a:path>
              </a:pathLst>
            </a:custGeom>
            <a:solidFill>
              <a:srgbClr val="D8A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516;p20">
              <a:extLst>
                <a:ext uri="{FF2B5EF4-FFF2-40B4-BE49-F238E27FC236}">
                  <a16:creationId xmlns:a16="http://schemas.microsoft.com/office/drawing/2014/main" id="{B3AA93ED-72C3-4B41-AE7E-FA544B441313}"/>
                </a:ext>
              </a:extLst>
            </p:cNvPr>
            <p:cNvSpPr/>
            <p:nvPr/>
          </p:nvSpPr>
          <p:spPr>
            <a:xfrm>
              <a:off x="9939885" y="3908317"/>
              <a:ext cx="207413" cy="448150"/>
            </a:xfrm>
            <a:custGeom>
              <a:avLst/>
              <a:gdLst/>
              <a:ahLst/>
              <a:cxnLst/>
              <a:rect l="l" t="t" r="r" b="b"/>
              <a:pathLst>
                <a:path w="5334" h="11525" extrusionOk="0">
                  <a:moveTo>
                    <a:pt x="1627" y="0"/>
                  </a:moveTo>
                  <a:lnTo>
                    <a:pt x="1" y="586"/>
                  </a:lnTo>
                  <a:lnTo>
                    <a:pt x="3448" y="11350"/>
                  </a:lnTo>
                  <a:cubicBezTo>
                    <a:pt x="3481" y="11468"/>
                    <a:pt x="3594" y="11525"/>
                    <a:pt x="3763" y="11525"/>
                  </a:cubicBezTo>
                  <a:cubicBezTo>
                    <a:pt x="3919" y="11525"/>
                    <a:pt x="4124" y="11476"/>
                    <a:pt x="4358" y="11382"/>
                  </a:cubicBezTo>
                  <a:cubicBezTo>
                    <a:pt x="5074" y="11122"/>
                    <a:pt x="5334" y="10699"/>
                    <a:pt x="5334" y="10699"/>
                  </a:cubicBezTo>
                  <a:lnTo>
                    <a:pt x="16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517;p20">
              <a:extLst>
                <a:ext uri="{FF2B5EF4-FFF2-40B4-BE49-F238E27FC236}">
                  <a16:creationId xmlns:a16="http://schemas.microsoft.com/office/drawing/2014/main" id="{BFFBBE71-44A1-4955-A8A1-3F33625B35FB}"/>
                </a:ext>
              </a:extLst>
            </p:cNvPr>
            <p:cNvSpPr/>
            <p:nvPr/>
          </p:nvSpPr>
          <p:spPr>
            <a:xfrm>
              <a:off x="9917137" y="3931064"/>
              <a:ext cx="235215" cy="436912"/>
            </a:xfrm>
            <a:custGeom>
              <a:avLst/>
              <a:gdLst/>
              <a:ahLst/>
              <a:cxnLst/>
              <a:rect l="l" t="t" r="r" b="b"/>
              <a:pathLst>
                <a:path w="6049" h="11236" extrusionOk="0">
                  <a:moveTo>
                    <a:pt x="586" y="1"/>
                  </a:moveTo>
                  <a:lnTo>
                    <a:pt x="0" y="196"/>
                  </a:lnTo>
                  <a:lnTo>
                    <a:pt x="3707" y="10862"/>
                  </a:lnTo>
                  <a:cubicBezTo>
                    <a:pt x="3793" y="11099"/>
                    <a:pt x="4078" y="11236"/>
                    <a:pt x="4440" y="11236"/>
                  </a:cubicBezTo>
                  <a:cubicBezTo>
                    <a:pt x="4625" y="11236"/>
                    <a:pt x="4831" y="11200"/>
                    <a:pt x="5041" y="11123"/>
                  </a:cubicBezTo>
                  <a:cubicBezTo>
                    <a:pt x="5659" y="10895"/>
                    <a:pt x="6049" y="10440"/>
                    <a:pt x="5919" y="10114"/>
                  </a:cubicBezTo>
                  <a:lnTo>
                    <a:pt x="5919" y="10114"/>
                  </a:lnTo>
                  <a:cubicBezTo>
                    <a:pt x="5919" y="10114"/>
                    <a:pt x="5724" y="10277"/>
                    <a:pt x="5236" y="10472"/>
                  </a:cubicBezTo>
                  <a:cubicBezTo>
                    <a:pt x="4941" y="10564"/>
                    <a:pt x="4688" y="10625"/>
                    <a:pt x="4513" y="10625"/>
                  </a:cubicBezTo>
                  <a:cubicBezTo>
                    <a:pt x="4378" y="10625"/>
                    <a:pt x="4288" y="10589"/>
                    <a:pt x="4260" y="10505"/>
                  </a:cubicBezTo>
                  <a:lnTo>
                    <a:pt x="5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518;p20">
              <a:extLst>
                <a:ext uri="{FF2B5EF4-FFF2-40B4-BE49-F238E27FC236}">
                  <a16:creationId xmlns:a16="http://schemas.microsoft.com/office/drawing/2014/main" id="{FF05702E-0772-4B55-8694-6868D8A21907}"/>
                </a:ext>
              </a:extLst>
            </p:cNvPr>
            <p:cNvSpPr/>
            <p:nvPr/>
          </p:nvSpPr>
          <p:spPr>
            <a:xfrm>
              <a:off x="9338000" y="3560575"/>
              <a:ext cx="829573" cy="904193"/>
            </a:xfrm>
            <a:custGeom>
              <a:avLst/>
              <a:gdLst/>
              <a:ahLst/>
              <a:cxnLst/>
              <a:rect l="l" t="t" r="r" b="b"/>
              <a:pathLst>
                <a:path w="21334" h="23253" extrusionOk="0">
                  <a:moveTo>
                    <a:pt x="4846" y="2830"/>
                  </a:moveTo>
                  <a:cubicBezTo>
                    <a:pt x="4650" y="2830"/>
                    <a:pt x="4520" y="2960"/>
                    <a:pt x="4520" y="3155"/>
                  </a:cubicBezTo>
                  <a:cubicBezTo>
                    <a:pt x="4520" y="3350"/>
                    <a:pt x="4650" y="3513"/>
                    <a:pt x="4846" y="3513"/>
                  </a:cubicBezTo>
                  <a:lnTo>
                    <a:pt x="11577" y="3513"/>
                  </a:lnTo>
                  <a:cubicBezTo>
                    <a:pt x="11740" y="3513"/>
                    <a:pt x="11902" y="3350"/>
                    <a:pt x="11902" y="3155"/>
                  </a:cubicBezTo>
                  <a:cubicBezTo>
                    <a:pt x="11902" y="2960"/>
                    <a:pt x="11740" y="2830"/>
                    <a:pt x="11577" y="2830"/>
                  </a:cubicBezTo>
                  <a:close/>
                  <a:moveTo>
                    <a:pt x="3057" y="6212"/>
                  </a:moveTo>
                  <a:cubicBezTo>
                    <a:pt x="2862" y="6212"/>
                    <a:pt x="2732" y="6374"/>
                    <a:pt x="2732" y="6570"/>
                  </a:cubicBezTo>
                  <a:cubicBezTo>
                    <a:pt x="2732" y="6765"/>
                    <a:pt x="2862" y="6895"/>
                    <a:pt x="3057" y="6895"/>
                  </a:cubicBezTo>
                  <a:lnTo>
                    <a:pt x="9821" y="6895"/>
                  </a:lnTo>
                  <a:cubicBezTo>
                    <a:pt x="10016" y="6895"/>
                    <a:pt x="10146" y="6732"/>
                    <a:pt x="10146" y="6537"/>
                  </a:cubicBezTo>
                  <a:cubicBezTo>
                    <a:pt x="10146" y="6342"/>
                    <a:pt x="10016" y="6212"/>
                    <a:pt x="9821" y="6212"/>
                  </a:cubicBezTo>
                  <a:close/>
                  <a:moveTo>
                    <a:pt x="15187" y="6960"/>
                  </a:moveTo>
                  <a:lnTo>
                    <a:pt x="15740" y="7675"/>
                  </a:lnTo>
                  <a:lnTo>
                    <a:pt x="15187" y="7870"/>
                  </a:lnTo>
                  <a:lnTo>
                    <a:pt x="15187" y="6960"/>
                  </a:lnTo>
                  <a:close/>
                  <a:moveTo>
                    <a:pt x="3057" y="8261"/>
                  </a:moveTo>
                  <a:cubicBezTo>
                    <a:pt x="2862" y="8261"/>
                    <a:pt x="2732" y="8423"/>
                    <a:pt x="2732" y="8618"/>
                  </a:cubicBezTo>
                  <a:cubicBezTo>
                    <a:pt x="2732" y="8781"/>
                    <a:pt x="2862" y="8943"/>
                    <a:pt x="3057" y="8943"/>
                  </a:cubicBezTo>
                  <a:lnTo>
                    <a:pt x="13366" y="8943"/>
                  </a:lnTo>
                  <a:cubicBezTo>
                    <a:pt x="13561" y="8943"/>
                    <a:pt x="13691" y="8781"/>
                    <a:pt x="13691" y="8618"/>
                  </a:cubicBezTo>
                  <a:cubicBezTo>
                    <a:pt x="13691" y="8423"/>
                    <a:pt x="13561" y="8261"/>
                    <a:pt x="13366" y="8261"/>
                  </a:cubicBezTo>
                  <a:close/>
                  <a:moveTo>
                    <a:pt x="16195" y="8261"/>
                  </a:moveTo>
                  <a:lnTo>
                    <a:pt x="16585" y="8781"/>
                  </a:lnTo>
                  <a:lnTo>
                    <a:pt x="15187" y="9269"/>
                  </a:lnTo>
                  <a:lnTo>
                    <a:pt x="15187" y="8586"/>
                  </a:lnTo>
                  <a:lnTo>
                    <a:pt x="16195" y="8261"/>
                  </a:lnTo>
                  <a:close/>
                  <a:moveTo>
                    <a:pt x="3057" y="10309"/>
                  </a:moveTo>
                  <a:cubicBezTo>
                    <a:pt x="2862" y="10309"/>
                    <a:pt x="2732" y="10472"/>
                    <a:pt x="2732" y="10635"/>
                  </a:cubicBezTo>
                  <a:cubicBezTo>
                    <a:pt x="2732" y="10830"/>
                    <a:pt x="2862" y="10992"/>
                    <a:pt x="3057" y="10992"/>
                  </a:cubicBezTo>
                  <a:lnTo>
                    <a:pt x="13366" y="10992"/>
                  </a:lnTo>
                  <a:cubicBezTo>
                    <a:pt x="13561" y="10992"/>
                    <a:pt x="13691" y="10830"/>
                    <a:pt x="13691" y="10635"/>
                  </a:cubicBezTo>
                  <a:cubicBezTo>
                    <a:pt x="13691" y="10472"/>
                    <a:pt x="13561" y="10309"/>
                    <a:pt x="13366" y="10309"/>
                  </a:cubicBezTo>
                  <a:close/>
                  <a:moveTo>
                    <a:pt x="3057" y="12358"/>
                  </a:moveTo>
                  <a:cubicBezTo>
                    <a:pt x="2862" y="12358"/>
                    <a:pt x="2732" y="12488"/>
                    <a:pt x="2732" y="12683"/>
                  </a:cubicBezTo>
                  <a:cubicBezTo>
                    <a:pt x="2732" y="12878"/>
                    <a:pt x="2862" y="13041"/>
                    <a:pt x="3057" y="13041"/>
                  </a:cubicBezTo>
                  <a:lnTo>
                    <a:pt x="12455" y="13041"/>
                  </a:lnTo>
                  <a:cubicBezTo>
                    <a:pt x="12650" y="13041"/>
                    <a:pt x="12780" y="12878"/>
                    <a:pt x="12780" y="12683"/>
                  </a:cubicBezTo>
                  <a:cubicBezTo>
                    <a:pt x="12780" y="12488"/>
                    <a:pt x="12650" y="12358"/>
                    <a:pt x="12455" y="12358"/>
                  </a:cubicBezTo>
                  <a:close/>
                  <a:moveTo>
                    <a:pt x="3057" y="14374"/>
                  </a:moveTo>
                  <a:cubicBezTo>
                    <a:pt x="2862" y="14374"/>
                    <a:pt x="2732" y="14537"/>
                    <a:pt x="2732" y="14732"/>
                  </a:cubicBezTo>
                  <a:cubicBezTo>
                    <a:pt x="2732" y="14927"/>
                    <a:pt x="2862" y="15057"/>
                    <a:pt x="3057" y="15057"/>
                  </a:cubicBezTo>
                  <a:lnTo>
                    <a:pt x="13366" y="15057"/>
                  </a:lnTo>
                  <a:cubicBezTo>
                    <a:pt x="13561" y="15057"/>
                    <a:pt x="13691" y="14927"/>
                    <a:pt x="13691" y="14732"/>
                  </a:cubicBezTo>
                  <a:cubicBezTo>
                    <a:pt x="13691" y="14537"/>
                    <a:pt x="13561" y="14374"/>
                    <a:pt x="13366" y="14374"/>
                  </a:cubicBezTo>
                  <a:close/>
                  <a:moveTo>
                    <a:pt x="3057" y="16423"/>
                  </a:moveTo>
                  <a:cubicBezTo>
                    <a:pt x="2862" y="16423"/>
                    <a:pt x="2732" y="16586"/>
                    <a:pt x="2732" y="16781"/>
                  </a:cubicBezTo>
                  <a:cubicBezTo>
                    <a:pt x="2732" y="16943"/>
                    <a:pt x="2862" y="17106"/>
                    <a:pt x="3057" y="17106"/>
                  </a:cubicBezTo>
                  <a:lnTo>
                    <a:pt x="13366" y="17106"/>
                  </a:lnTo>
                  <a:cubicBezTo>
                    <a:pt x="13561" y="17106"/>
                    <a:pt x="13691" y="16943"/>
                    <a:pt x="13691" y="16781"/>
                  </a:cubicBezTo>
                  <a:cubicBezTo>
                    <a:pt x="13691" y="16586"/>
                    <a:pt x="13561" y="16423"/>
                    <a:pt x="13366" y="16423"/>
                  </a:cubicBezTo>
                  <a:close/>
                  <a:moveTo>
                    <a:pt x="3057" y="18472"/>
                  </a:moveTo>
                  <a:cubicBezTo>
                    <a:pt x="2862" y="18472"/>
                    <a:pt x="2732" y="18634"/>
                    <a:pt x="2732" y="18829"/>
                  </a:cubicBezTo>
                  <a:cubicBezTo>
                    <a:pt x="2732" y="18992"/>
                    <a:pt x="2862" y="19155"/>
                    <a:pt x="3057" y="19155"/>
                  </a:cubicBezTo>
                  <a:lnTo>
                    <a:pt x="13366" y="19155"/>
                  </a:lnTo>
                  <a:cubicBezTo>
                    <a:pt x="13561" y="19155"/>
                    <a:pt x="13691" y="18992"/>
                    <a:pt x="13691" y="18829"/>
                  </a:cubicBezTo>
                  <a:cubicBezTo>
                    <a:pt x="13691" y="18634"/>
                    <a:pt x="13561" y="18472"/>
                    <a:pt x="13366" y="18472"/>
                  </a:cubicBezTo>
                  <a:close/>
                  <a:moveTo>
                    <a:pt x="16910" y="9399"/>
                  </a:moveTo>
                  <a:lnTo>
                    <a:pt x="20520" y="19740"/>
                  </a:lnTo>
                  <a:cubicBezTo>
                    <a:pt x="20553" y="19838"/>
                    <a:pt x="20325" y="20163"/>
                    <a:pt x="19837" y="20325"/>
                  </a:cubicBezTo>
                  <a:cubicBezTo>
                    <a:pt x="19640" y="20399"/>
                    <a:pt x="19466" y="20427"/>
                    <a:pt x="19324" y="20427"/>
                  </a:cubicBezTo>
                  <a:cubicBezTo>
                    <a:pt x="19092" y="20427"/>
                    <a:pt x="18947" y="20353"/>
                    <a:pt x="18927" y="20293"/>
                  </a:cubicBezTo>
                  <a:lnTo>
                    <a:pt x="15317" y="9952"/>
                  </a:lnTo>
                  <a:lnTo>
                    <a:pt x="16910" y="9399"/>
                  </a:lnTo>
                  <a:close/>
                  <a:moveTo>
                    <a:pt x="16423" y="15155"/>
                  </a:moveTo>
                  <a:lnTo>
                    <a:pt x="17106" y="17106"/>
                  </a:lnTo>
                  <a:lnTo>
                    <a:pt x="17106" y="22211"/>
                  </a:lnTo>
                  <a:cubicBezTo>
                    <a:pt x="17106" y="22407"/>
                    <a:pt x="16943" y="22569"/>
                    <a:pt x="16780" y="22569"/>
                  </a:cubicBezTo>
                  <a:lnTo>
                    <a:pt x="2374" y="22569"/>
                  </a:lnTo>
                  <a:cubicBezTo>
                    <a:pt x="2179" y="22569"/>
                    <a:pt x="2049" y="22407"/>
                    <a:pt x="2049" y="22211"/>
                  </a:cubicBezTo>
                  <a:lnTo>
                    <a:pt x="2049" y="21886"/>
                  </a:lnTo>
                  <a:lnTo>
                    <a:pt x="15414" y="21886"/>
                  </a:lnTo>
                  <a:cubicBezTo>
                    <a:pt x="15967" y="21886"/>
                    <a:pt x="16423" y="21398"/>
                    <a:pt x="16423" y="20846"/>
                  </a:cubicBezTo>
                  <a:lnTo>
                    <a:pt x="16423" y="15155"/>
                  </a:lnTo>
                  <a:close/>
                  <a:moveTo>
                    <a:pt x="1008" y="1"/>
                  </a:moveTo>
                  <a:cubicBezTo>
                    <a:pt x="455" y="1"/>
                    <a:pt x="0" y="456"/>
                    <a:pt x="0" y="1041"/>
                  </a:cubicBezTo>
                  <a:lnTo>
                    <a:pt x="0" y="9301"/>
                  </a:lnTo>
                  <a:cubicBezTo>
                    <a:pt x="0" y="9464"/>
                    <a:pt x="163" y="9626"/>
                    <a:pt x="325" y="9626"/>
                  </a:cubicBezTo>
                  <a:cubicBezTo>
                    <a:pt x="520" y="9626"/>
                    <a:pt x="683" y="9464"/>
                    <a:pt x="683" y="9301"/>
                  </a:cubicBezTo>
                  <a:lnTo>
                    <a:pt x="683" y="1041"/>
                  </a:lnTo>
                  <a:cubicBezTo>
                    <a:pt x="683" y="846"/>
                    <a:pt x="846" y="684"/>
                    <a:pt x="1008" y="684"/>
                  </a:cubicBezTo>
                  <a:lnTo>
                    <a:pt x="15414" y="684"/>
                  </a:lnTo>
                  <a:cubicBezTo>
                    <a:pt x="15577" y="684"/>
                    <a:pt x="15740" y="846"/>
                    <a:pt x="15740" y="1041"/>
                  </a:cubicBezTo>
                  <a:lnTo>
                    <a:pt x="15740" y="6602"/>
                  </a:lnTo>
                  <a:lnTo>
                    <a:pt x="15642" y="6472"/>
                  </a:lnTo>
                  <a:cubicBezTo>
                    <a:pt x="15519" y="6300"/>
                    <a:pt x="15321" y="6220"/>
                    <a:pt x="15119" y="6220"/>
                  </a:cubicBezTo>
                  <a:cubicBezTo>
                    <a:pt x="15055" y="6220"/>
                    <a:pt x="14990" y="6229"/>
                    <a:pt x="14927" y="6244"/>
                  </a:cubicBezTo>
                  <a:cubicBezTo>
                    <a:pt x="14667" y="6342"/>
                    <a:pt x="14504" y="6570"/>
                    <a:pt x="14504" y="6862"/>
                  </a:cubicBezTo>
                  <a:lnTo>
                    <a:pt x="14504" y="9399"/>
                  </a:lnTo>
                  <a:cubicBezTo>
                    <a:pt x="14504" y="9561"/>
                    <a:pt x="14536" y="9691"/>
                    <a:pt x="14569" y="9854"/>
                  </a:cubicBezTo>
                  <a:lnTo>
                    <a:pt x="15740" y="13204"/>
                  </a:lnTo>
                  <a:lnTo>
                    <a:pt x="15740" y="20846"/>
                  </a:lnTo>
                  <a:cubicBezTo>
                    <a:pt x="15740" y="21041"/>
                    <a:pt x="15577" y="21203"/>
                    <a:pt x="15414" y="21203"/>
                  </a:cubicBezTo>
                  <a:lnTo>
                    <a:pt x="1008" y="21203"/>
                  </a:lnTo>
                  <a:cubicBezTo>
                    <a:pt x="846" y="21203"/>
                    <a:pt x="683" y="21041"/>
                    <a:pt x="683" y="20846"/>
                  </a:cubicBezTo>
                  <a:lnTo>
                    <a:pt x="683" y="10635"/>
                  </a:lnTo>
                  <a:cubicBezTo>
                    <a:pt x="683" y="10472"/>
                    <a:pt x="520" y="10309"/>
                    <a:pt x="325" y="10309"/>
                  </a:cubicBezTo>
                  <a:cubicBezTo>
                    <a:pt x="163" y="10309"/>
                    <a:pt x="0" y="10472"/>
                    <a:pt x="0" y="10635"/>
                  </a:cubicBezTo>
                  <a:lnTo>
                    <a:pt x="0" y="20846"/>
                  </a:lnTo>
                  <a:cubicBezTo>
                    <a:pt x="0" y="21431"/>
                    <a:pt x="455" y="21886"/>
                    <a:pt x="1008" y="21886"/>
                  </a:cubicBezTo>
                  <a:lnTo>
                    <a:pt x="1366" y="21886"/>
                  </a:lnTo>
                  <a:lnTo>
                    <a:pt x="1366" y="22211"/>
                  </a:lnTo>
                  <a:cubicBezTo>
                    <a:pt x="1366" y="22764"/>
                    <a:pt x="1821" y="23252"/>
                    <a:pt x="2374" y="23252"/>
                  </a:cubicBezTo>
                  <a:lnTo>
                    <a:pt x="16748" y="23252"/>
                  </a:lnTo>
                  <a:cubicBezTo>
                    <a:pt x="17333" y="23252"/>
                    <a:pt x="17788" y="22797"/>
                    <a:pt x="17788" y="22211"/>
                  </a:cubicBezTo>
                  <a:lnTo>
                    <a:pt x="17788" y="19057"/>
                  </a:lnTo>
                  <a:lnTo>
                    <a:pt x="18276" y="20520"/>
                  </a:lnTo>
                  <a:cubicBezTo>
                    <a:pt x="18410" y="20900"/>
                    <a:pt x="18805" y="21111"/>
                    <a:pt x="19303" y="21111"/>
                  </a:cubicBezTo>
                  <a:cubicBezTo>
                    <a:pt x="19530" y="21111"/>
                    <a:pt x="19778" y="21067"/>
                    <a:pt x="20032" y="20976"/>
                  </a:cubicBezTo>
                  <a:cubicBezTo>
                    <a:pt x="20845" y="20683"/>
                    <a:pt x="21333" y="20065"/>
                    <a:pt x="21138" y="19512"/>
                  </a:cubicBezTo>
                  <a:lnTo>
                    <a:pt x="17431" y="8846"/>
                  </a:lnTo>
                  <a:cubicBezTo>
                    <a:pt x="17366" y="8716"/>
                    <a:pt x="17301" y="8586"/>
                    <a:pt x="17203" y="8456"/>
                  </a:cubicBezTo>
                  <a:lnTo>
                    <a:pt x="16423" y="7448"/>
                  </a:lnTo>
                  <a:lnTo>
                    <a:pt x="16423" y="2049"/>
                  </a:lnTo>
                  <a:lnTo>
                    <a:pt x="16748" y="2049"/>
                  </a:lnTo>
                  <a:cubicBezTo>
                    <a:pt x="16943" y="2049"/>
                    <a:pt x="17106" y="2212"/>
                    <a:pt x="17106" y="2407"/>
                  </a:cubicBezTo>
                  <a:lnTo>
                    <a:pt x="17106" y="7252"/>
                  </a:lnTo>
                  <a:cubicBezTo>
                    <a:pt x="17106" y="7415"/>
                    <a:pt x="17268" y="7578"/>
                    <a:pt x="17431" y="7578"/>
                  </a:cubicBezTo>
                  <a:cubicBezTo>
                    <a:pt x="17626" y="7578"/>
                    <a:pt x="17788" y="7415"/>
                    <a:pt x="17788" y="7252"/>
                  </a:cubicBezTo>
                  <a:lnTo>
                    <a:pt x="17788" y="2407"/>
                  </a:lnTo>
                  <a:cubicBezTo>
                    <a:pt x="17788" y="1822"/>
                    <a:pt x="17333" y="1366"/>
                    <a:pt x="16748" y="1366"/>
                  </a:cubicBezTo>
                  <a:lnTo>
                    <a:pt x="16423" y="1366"/>
                  </a:lnTo>
                  <a:lnTo>
                    <a:pt x="16423" y="1041"/>
                  </a:lnTo>
                  <a:cubicBezTo>
                    <a:pt x="16423" y="456"/>
                    <a:pt x="15967" y="1"/>
                    <a:pt x="154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2" name="Google Shape;1368;p84">
            <a:extLst>
              <a:ext uri="{FF2B5EF4-FFF2-40B4-BE49-F238E27FC236}">
                <a16:creationId xmlns:a16="http://schemas.microsoft.com/office/drawing/2014/main" id="{2ECC4019-333C-4043-BD18-30262D04B4BF}"/>
              </a:ext>
            </a:extLst>
          </p:cNvPr>
          <p:cNvGrpSpPr/>
          <p:nvPr/>
        </p:nvGrpSpPr>
        <p:grpSpPr>
          <a:xfrm rot="994334">
            <a:off x="7957181" y="2968196"/>
            <a:ext cx="357418" cy="382557"/>
            <a:chOff x="1190625" y="238125"/>
            <a:chExt cx="5219200" cy="5219200"/>
          </a:xfrm>
        </p:grpSpPr>
        <p:sp>
          <p:nvSpPr>
            <p:cNvPr id="233" name="Google Shape;1369;p84">
              <a:extLst>
                <a:ext uri="{FF2B5EF4-FFF2-40B4-BE49-F238E27FC236}">
                  <a16:creationId xmlns:a16="http://schemas.microsoft.com/office/drawing/2014/main" id="{5CDDFDBF-EC97-4088-8D97-087AE01C6EE1}"/>
                </a:ext>
              </a:extLst>
            </p:cNvPr>
            <p:cNvSpPr/>
            <p:nvPr/>
          </p:nvSpPr>
          <p:spPr>
            <a:xfrm>
              <a:off x="1190625" y="2806925"/>
              <a:ext cx="2344575" cy="2650400"/>
            </a:xfrm>
            <a:custGeom>
              <a:avLst/>
              <a:gdLst/>
              <a:ahLst/>
              <a:cxnLst/>
              <a:rect l="l" t="t" r="r" b="b"/>
              <a:pathLst>
                <a:path w="93783" h="106016" extrusionOk="0">
                  <a:moveTo>
                    <a:pt x="46907" y="36698"/>
                  </a:moveTo>
                  <a:cubicBezTo>
                    <a:pt x="59270" y="36698"/>
                    <a:pt x="69317" y="46745"/>
                    <a:pt x="69317" y="59140"/>
                  </a:cubicBezTo>
                  <a:cubicBezTo>
                    <a:pt x="69317" y="71503"/>
                    <a:pt x="59270" y="81550"/>
                    <a:pt x="46907" y="81550"/>
                  </a:cubicBezTo>
                  <a:cubicBezTo>
                    <a:pt x="34512" y="81550"/>
                    <a:pt x="24465" y="71503"/>
                    <a:pt x="24465" y="59140"/>
                  </a:cubicBezTo>
                  <a:cubicBezTo>
                    <a:pt x="24465" y="46745"/>
                    <a:pt x="34512" y="36698"/>
                    <a:pt x="46907" y="36698"/>
                  </a:cubicBezTo>
                  <a:close/>
                  <a:moveTo>
                    <a:pt x="26520" y="1"/>
                  </a:moveTo>
                  <a:cubicBezTo>
                    <a:pt x="23127" y="1"/>
                    <a:pt x="20387" y="2741"/>
                    <a:pt x="20387" y="6133"/>
                  </a:cubicBezTo>
                  <a:lnTo>
                    <a:pt x="20387" y="20453"/>
                  </a:lnTo>
                  <a:cubicBezTo>
                    <a:pt x="7731" y="29130"/>
                    <a:pt x="0" y="43646"/>
                    <a:pt x="0" y="59140"/>
                  </a:cubicBezTo>
                  <a:cubicBezTo>
                    <a:pt x="0" y="84975"/>
                    <a:pt x="21040" y="106015"/>
                    <a:pt x="46907" y="106015"/>
                  </a:cubicBezTo>
                  <a:cubicBezTo>
                    <a:pt x="72742" y="106015"/>
                    <a:pt x="93782" y="84975"/>
                    <a:pt x="93782" y="59140"/>
                  </a:cubicBezTo>
                  <a:cubicBezTo>
                    <a:pt x="93782" y="43646"/>
                    <a:pt x="86051" y="29130"/>
                    <a:pt x="73395" y="20453"/>
                  </a:cubicBezTo>
                  <a:lnTo>
                    <a:pt x="73395" y="6133"/>
                  </a:lnTo>
                  <a:cubicBezTo>
                    <a:pt x="73395" y="2741"/>
                    <a:pt x="70655" y="1"/>
                    <a:pt x="67295" y="1"/>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1370;p84">
              <a:extLst>
                <a:ext uri="{FF2B5EF4-FFF2-40B4-BE49-F238E27FC236}">
                  <a16:creationId xmlns:a16="http://schemas.microsoft.com/office/drawing/2014/main" id="{F833E698-014A-42B7-BBA5-66AB1C652A5D}"/>
                </a:ext>
              </a:extLst>
            </p:cNvPr>
            <p:cNvSpPr/>
            <p:nvPr/>
          </p:nvSpPr>
          <p:spPr>
            <a:xfrm>
              <a:off x="2363300" y="2806925"/>
              <a:ext cx="1171900" cy="2650400"/>
            </a:xfrm>
            <a:custGeom>
              <a:avLst/>
              <a:gdLst/>
              <a:ahLst/>
              <a:cxnLst/>
              <a:rect l="l" t="t" r="r" b="b"/>
              <a:pathLst>
                <a:path w="46876" h="106016" extrusionOk="0">
                  <a:moveTo>
                    <a:pt x="0" y="1"/>
                  </a:moveTo>
                  <a:lnTo>
                    <a:pt x="0" y="36698"/>
                  </a:lnTo>
                  <a:cubicBezTo>
                    <a:pt x="12363" y="36698"/>
                    <a:pt x="22410" y="46745"/>
                    <a:pt x="22410" y="59140"/>
                  </a:cubicBezTo>
                  <a:cubicBezTo>
                    <a:pt x="22410" y="71503"/>
                    <a:pt x="12363" y="81550"/>
                    <a:pt x="0" y="81550"/>
                  </a:cubicBezTo>
                  <a:lnTo>
                    <a:pt x="0" y="106015"/>
                  </a:lnTo>
                  <a:cubicBezTo>
                    <a:pt x="25835" y="106015"/>
                    <a:pt x="46875" y="84975"/>
                    <a:pt x="46875" y="59140"/>
                  </a:cubicBezTo>
                  <a:cubicBezTo>
                    <a:pt x="46875" y="43646"/>
                    <a:pt x="39144" y="29130"/>
                    <a:pt x="26488" y="20453"/>
                  </a:cubicBezTo>
                  <a:lnTo>
                    <a:pt x="26488" y="6133"/>
                  </a:lnTo>
                  <a:cubicBezTo>
                    <a:pt x="26488" y="2741"/>
                    <a:pt x="23748" y="1"/>
                    <a:pt x="20388" y="1"/>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1371;p84">
              <a:extLst>
                <a:ext uri="{FF2B5EF4-FFF2-40B4-BE49-F238E27FC236}">
                  <a16:creationId xmlns:a16="http://schemas.microsoft.com/office/drawing/2014/main" id="{15E2B357-10E3-4B2C-93A7-B3CAA5BF195F}"/>
                </a:ext>
              </a:extLst>
            </p:cNvPr>
            <p:cNvSpPr/>
            <p:nvPr/>
          </p:nvSpPr>
          <p:spPr>
            <a:xfrm>
              <a:off x="3759425" y="238125"/>
              <a:ext cx="2650400" cy="2344575"/>
            </a:xfrm>
            <a:custGeom>
              <a:avLst/>
              <a:gdLst/>
              <a:ahLst/>
              <a:cxnLst/>
              <a:rect l="l" t="t" r="r" b="b"/>
              <a:pathLst>
                <a:path w="106016" h="93783" extrusionOk="0">
                  <a:moveTo>
                    <a:pt x="59140" y="24465"/>
                  </a:moveTo>
                  <a:cubicBezTo>
                    <a:pt x="71503" y="24465"/>
                    <a:pt x="81550" y="34512"/>
                    <a:pt x="81550" y="46907"/>
                  </a:cubicBezTo>
                  <a:cubicBezTo>
                    <a:pt x="81550" y="59270"/>
                    <a:pt x="71503" y="69317"/>
                    <a:pt x="59140" y="69317"/>
                  </a:cubicBezTo>
                  <a:cubicBezTo>
                    <a:pt x="46745" y="69317"/>
                    <a:pt x="36698" y="59270"/>
                    <a:pt x="36698" y="46907"/>
                  </a:cubicBezTo>
                  <a:cubicBezTo>
                    <a:pt x="36698" y="34512"/>
                    <a:pt x="46745" y="24465"/>
                    <a:pt x="59140" y="24465"/>
                  </a:cubicBezTo>
                  <a:close/>
                  <a:moveTo>
                    <a:pt x="59140" y="0"/>
                  </a:moveTo>
                  <a:cubicBezTo>
                    <a:pt x="43646" y="0"/>
                    <a:pt x="29130" y="7731"/>
                    <a:pt x="20453" y="20387"/>
                  </a:cubicBezTo>
                  <a:lnTo>
                    <a:pt x="6133" y="20387"/>
                  </a:lnTo>
                  <a:cubicBezTo>
                    <a:pt x="2741" y="20387"/>
                    <a:pt x="1" y="23127"/>
                    <a:pt x="1" y="26520"/>
                  </a:cubicBezTo>
                  <a:lnTo>
                    <a:pt x="1" y="67295"/>
                  </a:lnTo>
                  <a:cubicBezTo>
                    <a:pt x="1" y="70655"/>
                    <a:pt x="2741" y="73395"/>
                    <a:pt x="6133" y="73395"/>
                  </a:cubicBezTo>
                  <a:lnTo>
                    <a:pt x="20453" y="73395"/>
                  </a:lnTo>
                  <a:cubicBezTo>
                    <a:pt x="29130" y="86051"/>
                    <a:pt x="43646" y="93782"/>
                    <a:pt x="59140" y="93782"/>
                  </a:cubicBezTo>
                  <a:cubicBezTo>
                    <a:pt x="84975" y="93782"/>
                    <a:pt x="106015" y="72742"/>
                    <a:pt x="106015" y="46907"/>
                  </a:cubicBezTo>
                  <a:cubicBezTo>
                    <a:pt x="106015" y="21040"/>
                    <a:pt x="84975" y="0"/>
                    <a:pt x="59140" y="0"/>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1372;p84">
              <a:extLst>
                <a:ext uri="{FF2B5EF4-FFF2-40B4-BE49-F238E27FC236}">
                  <a16:creationId xmlns:a16="http://schemas.microsoft.com/office/drawing/2014/main" id="{6E965064-1354-4264-A3FC-FE32A7860454}"/>
                </a:ext>
              </a:extLst>
            </p:cNvPr>
            <p:cNvSpPr/>
            <p:nvPr/>
          </p:nvSpPr>
          <p:spPr>
            <a:xfrm>
              <a:off x="3759425" y="1410800"/>
              <a:ext cx="2650400" cy="1171900"/>
            </a:xfrm>
            <a:custGeom>
              <a:avLst/>
              <a:gdLst/>
              <a:ahLst/>
              <a:cxnLst/>
              <a:rect l="l" t="t" r="r" b="b"/>
              <a:pathLst>
                <a:path w="106016" h="46876" extrusionOk="0">
                  <a:moveTo>
                    <a:pt x="1" y="0"/>
                  </a:moveTo>
                  <a:lnTo>
                    <a:pt x="1" y="20388"/>
                  </a:lnTo>
                  <a:cubicBezTo>
                    <a:pt x="1" y="23748"/>
                    <a:pt x="2741" y="26488"/>
                    <a:pt x="6133" y="26488"/>
                  </a:cubicBezTo>
                  <a:lnTo>
                    <a:pt x="20453" y="26488"/>
                  </a:lnTo>
                  <a:cubicBezTo>
                    <a:pt x="29130" y="39144"/>
                    <a:pt x="43646" y="46875"/>
                    <a:pt x="59140" y="46875"/>
                  </a:cubicBezTo>
                  <a:cubicBezTo>
                    <a:pt x="84975" y="46875"/>
                    <a:pt x="106015" y="25835"/>
                    <a:pt x="106015" y="0"/>
                  </a:cubicBezTo>
                  <a:lnTo>
                    <a:pt x="81550" y="0"/>
                  </a:lnTo>
                  <a:cubicBezTo>
                    <a:pt x="81550" y="12363"/>
                    <a:pt x="71503" y="22410"/>
                    <a:pt x="59140" y="22410"/>
                  </a:cubicBezTo>
                  <a:cubicBezTo>
                    <a:pt x="46745" y="22410"/>
                    <a:pt x="36698" y="12363"/>
                    <a:pt x="36698" y="0"/>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1373;p84">
              <a:extLst>
                <a:ext uri="{FF2B5EF4-FFF2-40B4-BE49-F238E27FC236}">
                  <a16:creationId xmlns:a16="http://schemas.microsoft.com/office/drawing/2014/main" id="{8DE8E8D1-AB96-4F0C-86F5-17FF064CC98F}"/>
                </a:ext>
              </a:extLst>
            </p:cNvPr>
            <p:cNvSpPr/>
            <p:nvPr/>
          </p:nvSpPr>
          <p:spPr>
            <a:xfrm>
              <a:off x="2209975" y="2501125"/>
              <a:ext cx="305850" cy="611650"/>
            </a:xfrm>
            <a:custGeom>
              <a:avLst/>
              <a:gdLst/>
              <a:ahLst/>
              <a:cxnLst/>
              <a:rect l="l" t="t" r="r" b="b"/>
              <a:pathLst>
                <a:path w="12234" h="24466" extrusionOk="0">
                  <a:moveTo>
                    <a:pt x="6133" y="0"/>
                  </a:moveTo>
                  <a:cubicBezTo>
                    <a:pt x="2741" y="0"/>
                    <a:pt x="1" y="2740"/>
                    <a:pt x="1" y="6133"/>
                  </a:cubicBezTo>
                  <a:lnTo>
                    <a:pt x="1" y="18365"/>
                  </a:lnTo>
                  <a:cubicBezTo>
                    <a:pt x="1" y="21725"/>
                    <a:pt x="2741" y="24465"/>
                    <a:pt x="6133" y="24465"/>
                  </a:cubicBezTo>
                  <a:cubicBezTo>
                    <a:pt x="9493" y="24465"/>
                    <a:pt x="12233" y="21725"/>
                    <a:pt x="12233" y="18365"/>
                  </a:cubicBezTo>
                  <a:lnTo>
                    <a:pt x="12233" y="6133"/>
                  </a:lnTo>
                  <a:cubicBezTo>
                    <a:pt x="12233" y="2740"/>
                    <a:pt x="9493" y="0"/>
                    <a:pt x="61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1374;p84">
              <a:extLst>
                <a:ext uri="{FF2B5EF4-FFF2-40B4-BE49-F238E27FC236}">
                  <a16:creationId xmlns:a16="http://schemas.microsoft.com/office/drawing/2014/main" id="{CBF0AF29-A7F1-4054-86BA-BEEF1DE8FC6C}"/>
                </a:ext>
              </a:extLst>
            </p:cNvPr>
            <p:cNvSpPr/>
            <p:nvPr/>
          </p:nvSpPr>
          <p:spPr>
            <a:xfrm>
              <a:off x="2209974" y="1271589"/>
              <a:ext cx="764152" cy="764152"/>
            </a:xfrm>
            <a:custGeom>
              <a:avLst/>
              <a:gdLst/>
              <a:ahLst/>
              <a:cxnLst/>
              <a:rect l="l" t="t" r="r" b="b"/>
              <a:pathLst>
                <a:path w="30566" h="30566" extrusionOk="0">
                  <a:moveTo>
                    <a:pt x="18366" y="1"/>
                  </a:moveTo>
                  <a:cubicBezTo>
                    <a:pt x="8221" y="1"/>
                    <a:pt x="1" y="8221"/>
                    <a:pt x="1" y="18366"/>
                  </a:cubicBezTo>
                  <a:lnTo>
                    <a:pt x="1" y="24466"/>
                  </a:lnTo>
                  <a:cubicBezTo>
                    <a:pt x="1" y="27826"/>
                    <a:pt x="2741" y="30566"/>
                    <a:pt x="6133" y="30566"/>
                  </a:cubicBezTo>
                  <a:cubicBezTo>
                    <a:pt x="9493" y="30566"/>
                    <a:pt x="12233" y="27826"/>
                    <a:pt x="12233" y="24466"/>
                  </a:cubicBezTo>
                  <a:lnTo>
                    <a:pt x="12233" y="18366"/>
                  </a:lnTo>
                  <a:cubicBezTo>
                    <a:pt x="12233" y="14973"/>
                    <a:pt x="14973" y="12233"/>
                    <a:pt x="18366" y="12233"/>
                  </a:cubicBezTo>
                  <a:lnTo>
                    <a:pt x="24433" y="12233"/>
                  </a:lnTo>
                  <a:cubicBezTo>
                    <a:pt x="27826" y="12233"/>
                    <a:pt x="30566" y="9493"/>
                    <a:pt x="30566" y="6133"/>
                  </a:cubicBezTo>
                  <a:cubicBezTo>
                    <a:pt x="30566" y="2741"/>
                    <a:pt x="27826" y="1"/>
                    <a:pt x="24433"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1375;p84">
              <a:extLst>
                <a:ext uri="{FF2B5EF4-FFF2-40B4-BE49-F238E27FC236}">
                  <a16:creationId xmlns:a16="http://schemas.microsoft.com/office/drawing/2014/main" id="{81688F64-198F-46EB-B778-0995C6F553CD}"/>
                </a:ext>
              </a:extLst>
            </p:cNvPr>
            <p:cNvSpPr/>
            <p:nvPr/>
          </p:nvSpPr>
          <p:spPr>
            <a:xfrm>
              <a:off x="3453625" y="1257475"/>
              <a:ext cx="611650" cy="305850"/>
            </a:xfrm>
            <a:custGeom>
              <a:avLst/>
              <a:gdLst/>
              <a:ahLst/>
              <a:cxnLst/>
              <a:rect l="l" t="t" r="r" b="b"/>
              <a:pathLst>
                <a:path w="24466" h="12234" extrusionOk="0">
                  <a:moveTo>
                    <a:pt x="6133" y="1"/>
                  </a:moveTo>
                  <a:cubicBezTo>
                    <a:pt x="2740" y="1"/>
                    <a:pt x="0" y="2741"/>
                    <a:pt x="0" y="6133"/>
                  </a:cubicBezTo>
                  <a:cubicBezTo>
                    <a:pt x="0" y="9493"/>
                    <a:pt x="2740" y="12233"/>
                    <a:pt x="6133" y="12233"/>
                  </a:cubicBezTo>
                  <a:lnTo>
                    <a:pt x="18365" y="12233"/>
                  </a:lnTo>
                  <a:cubicBezTo>
                    <a:pt x="21725" y="12233"/>
                    <a:pt x="24465" y="9493"/>
                    <a:pt x="24465" y="6133"/>
                  </a:cubicBezTo>
                  <a:cubicBezTo>
                    <a:pt x="24465" y="2741"/>
                    <a:pt x="21725" y="1"/>
                    <a:pt x="18365"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1376;p84">
              <a:extLst>
                <a:ext uri="{FF2B5EF4-FFF2-40B4-BE49-F238E27FC236}">
                  <a16:creationId xmlns:a16="http://schemas.microsoft.com/office/drawing/2014/main" id="{270975CF-4349-4172-8A4A-A60DABAA6532}"/>
                </a:ext>
              </a:extLst>
            </p:cNvPr>
            <p:cNvSpPr/>
            <p:nvPr/>
          </p:nvSpPr>
          <p:spPr>
            <a:xfrm>
              <a:off x="2363300" y="2501125"/>
              <a:ext cx="152525" cy="611650"/>
            </a:xfrm>
            <a:custGeom>
              <a:avLst/>
              <a:gdLst/>
              <a:ahLst/>
              <a:cxnLst/>
              <a:rect l="l" t="t" r="r" b="b"/>
              <a:pathLst>
                <a:path w="6101" h="24466" extrusionOk="0">
                  <a:moveTo>
                    <a:pt x="0" y="0"/>
                  </a:moveTo>
                  <a:lnTo>
                    <a:pt x="0" y="24465"/>
                  </a:lnTo>
                  <a:cubicBezTo>
                    <a:pt x="3360" y="24465"/>
                    <a:pt x="6100" y="21725"/>
                    <a:pt x="6100" y="18365"/>
                  </a:cubicBezTo>
                  <a:lnTo>
                    <a:pt x="6100" y="6133"/>
                  </a:lnTo>
                  <a:cubicBezTo>
                    <a:pt x="6100" y="2740"/>
                    <a:pt x="3360" y="0"/>
                    <a:pt x="0"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1377;p84">
              <a:extLst>
                <a:ext uri="{FF2B5EF4-FFF2-40B4-BE49-F238E27FC236}">
                  <a16:creationId xmlns:a16="http://schemas.microsoft.com/office/drawing/2014/main" id="{60A78A6E-6B9E-4E4B-AE4F-C8CD869CD0D3}"/>
                </a:ext>
              </a:extLst>
            </p:cNvPr>
            <p:cNvSpPr/>
            <p:nvPr/>
          </p:nvSpPr>
          <p:spPr>
            <a:xfrm>
              <a:off x="2363300" y="1410800"/>
              <a:ext cx="610825" cy="610825"/>
            </a:xfrm>
            <a:custGeom>
              <a:avLst/>
              <a:gdLst/>
              <a:ahLst/>
              <a:cxnLst/>
              <a:rect l="l" t="t" r="r" b="b"/>
              <a:pathLst>
                <a:path w="24433" h="24433" extrusionOk="0">
                  <a:moveTo>
                    <a:pt x="12233" y="0"/>
                  </a:moveTo>
                  <a:cubicBezTo>
                    <a:pt x="5448" y="0"/>
                    <a:pt x="0" y="5448"/>
                    <a:pt x="0" y="12233"/>
                  </a:cubicBezTo>
                  <a:lnTo>
                    <a:pt x="0" y="24433"/>
                  </a:lnTo>
                  <a:cubicBezTo>
                    <a:pt x="3360" y="24433"/>
                    <a:pt x="6100" y="21693"/>
                    <a:pt x="6100" y="18333"/>
                  </a:cubicBezTo>
                  <a:lnTo>
                    <a:pt x="6100" y="12233"/>
                  </a:lnTo>
                  <a:cubicBezTo>
                    <a:pt x="6100" y="8840"/>
                    <a:pt x="8840" y="6100"/>
                    <a:pt x="12233" y="6100"/>
                  </a:cubicBezTo>
                  <a:lnTo>
                    <a:pt x="18300" y="6100"/>
                  </a:lnTo>
                  <a:cubicBezTo>
                    <a:pt x="21693" y="6100"/>
                    <a:pt x="24433" y="3360"/>
                    <a:pt x="244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1378;p84">
              <a:extLst>
                <a:ext uri="{FF2B5EF4-FFF2-40B4-BE49-F238E27FC236}">
                  <a16:creationId xmlns:a16="http://schemas.microsoft.com/office/drawing/2014/main" id="{39826B27-3995-487C-AD97-C787E8151294}"/>
                </a:ext>
              </a:extLst>
            </p:cNvPr>
            <p:cNvSpPr/>
            <p:nvPr/>
          </p:nvSpPr>
          <p:spPr>
            <a:xfrm>
              <a:off x="3453625" y="1410800"/>
              <a:ext cx="611650" cy="152525"/>
            </a:xfrm>
            <a:custGeom>
              <a:avLst/>
              <a:gdLst/>
              <a:ahLst/>
              <a:cxnLst/>
              <a:rect l="l" t="t" r="r" b="b"/>
              <a:pathLst>
                <a:path w="24466" h="6101" extrusionOk="0">
                  <a:moveTo>
                    <a:pt x="0" y="0"/>
                  </a:moveTo>
                  <a:cubicBezTo>
                    <a:pt x="0" y="3360"/>
                    <a:pt x="2740" y="6100"/>
                    <a:pt x="6133" y="6100"/>
                  </a:cubicBezTo>
                  <a:lnTo>
                    <a:pt x="18365" y="6100"/>
                  </a:lnTo>
                  <a:cubicBezTo>
                    <a:pt x="21725" y="6100"/>
                    <a:pt x="24465" y="3360"/>
                    <a:pt x="24465"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3874;p46">
            <a:extLst>
              <a:ext uri="{FF2B5EF4-FFF2-40B4-BE49-F238E27FC236}">
                <a16:creationId xmlns:a16="http://schemas.microsoft.com/office/drawing/2014/main" id="{F5FA56A6-0998-4BDE-B125-9E4AB4DABACC}"/>
              </a:ext>
            </a:extLst>
          </p:cNvPr>
          <p:cNvGrpSpPr/>
          <p:nvPr/>
        </p:nvGrpSpPr>
        <p:grpSpPr>
          <a:xfrm>
            <a:off x="7900788" y="1767071"/>
            <a:ext cx="451449" cy="469667"/>
            <a:chOff x="13468000" y="4088975"/>
            <a:chExt cx="461800" cy="462600"/>
          </a:xfrm>
        </p:grpSpPr>
        <p:sp>
          <p:nvSpPr>
            <p:cNvPr id="244" name="Google Shape;3875;p46">
              <a:extLst>
                <a:ext uri="{FF2B5EF4-FFF2-40B4-BE49-F238E27FC236}">
                  <a16:creationId xmlns:a16="http://schemas.microsoft.com/office/drawing/2014/main" id="{97AA16D0-FDA3-45B1-AC2A-D1E2B944EDE6}"/>
                </a:ext>
              </a:extLst>
            </p:cNvPr>
            <p:cNvSpPr/>
            <p:nvPr/>
          </p:nvSpPr>
          <p:spPr>
            <a:xfrm>
              <a:off x="13474500" y="4182475"/>
              <a:ext cx="448000" cy="339025"/>
            </a:xfrm>
            <a:custGeom>
              <a:avLst/>
              <a:gdLst/>
              <a:ahLst/>
              <a:cxnLst/>
              <a:rect l="l" t="t" r="r" b="b"/>
              <a:pathLst>
                <a:path w="17920" h="13561" extrusionOk="0">
                  <a:moveTo>
                    <a:pt x="7448" y="0"/>
                  </a:moveTo>
                  <a:lnTo>
                    <a:pt x="7448" y="2992"/>
                  </a:lnTo>
                  <a:lnTo>
                    <a:pt x="6798" y="3837"/>
                  </a:lnTo>
                  <a:lnTo>
                    <a:pt x="846" y="3837"/>
                  </a:lnTo>
                  <a:cubicBezTo>
                    <a:pt x="619" y="3837"/>
                    <a:pt x="391" y="3935"/>
                    <a:pt x="261" y="4097"/>
                  </a:cubicBezTo>
                  <a:cubicBezTo>
                    <a:pt x="98" y="4260"/>
                    <a:pt x="1" y="4455"/>
                    <a:pt x="1" y="4683"/>
                  </a:cubicBezTo>
                  <a:cubicBezTo>
                    <a:pt x="1" y="5138"/>
                    <a:pt x="391" y="5528"/>
                    <a:pt x="846" y="5528"/>
                  </a:cubicBezTo>
                  <a:lnTo>
                    <a:pt x="6602" y="5528"/>
                  </a:lnTo>
                  <a:cubicBezTo>
                    <a:pt x="6732" y="5528"/>
                    <a:pt x="6830" y="5626"/>
                    <a:pt x="6830" y="5756"/>
                  </a:cubicBezTo>
                  <a:lnTo>
                    <a:pt x="6830" y="13561"/>
                  </a:lnTo>
                  <a:lnTo>
                    <a:pt x="11155" y="13561"/>
                  </a:lnTo>
                  <a:lnTo>
                    <a:pt x="11090" y="5756"/>
                  </a:lnTo>
                  <a:cubicBezTo>
                    <a:pt x="11090" y="5626"/>
                    <a:pt x="11188" y="5528"/>
                    <a:pt x="11318" y="5528"/>
                  </a:cubicBezTo>
                  <a:lnTo>
                    <a:pt x="17074" y="5528"/>
                  </a:lnTo>
                  <a:cubicBezTo>
                    <a:pt x="17301" y="5528"/>
                    <a:pt x="17529" y="5431"/>
                    <a:pt x="17692" y="5268"/>
                  </a:cubicBezTo>
                  <a:cubicBezTo>
                    <a:pt x="17822" y="5138"/>
                    <a:pt x="17919" y="4910"/>
                    <a:pt x="17919" y="4683"/>
                  </a:cubicBezTo>
                  <a:cubicBezTo>
                    <a:pt x="17919" y="4228"/>
                    <a:pt x="17562" y="3837"/>
                    <a:pt x="17074" y="3837"/>
                  </a:cubicBezTo>
                  <a:lnTo>
                    <a:pt x="11155" y="3837"/>
                  </a:lnTo>
                  <a:lnTo>
                    <a:pt x="10505" y="2992"/>
                  </a:lnTo>
                  <a:lnTo>
                    <a:pt x="105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3876;p46">
              <a:extLst>
                <a:ext uri="{FF2B5EF4-FFF2-40B4-BE49-F238E27FC236}">
                  <a16:creationId xmlns:a16="http://schemas.microsoft.com/office/drawing/2014/main" id="{DC2A23F0-6F88-4591-BD1F-0B7DA9706163}"/>
                </a:ext>
              </a:extLst>
            </p:cNvPr>
            <p:cNvSpPr/>
            <p:nvPr/>
          </p:nvSpPr>
          <p:spPr>
            <a:xfrm>
              <a:off x="13660675" y="4182475"/>
              <a:ext cx="76450" cy="79675"/>
            </a:xfrm>
            <a:custGeom>
              <a:avLst/>
              <a:gdLst/>
              <a:ahLst/>
              <a:cxnLst/>
              <a:rect l="l" t="t" r="r" b="b"/>
              <a:pathLst>
                <a:path w="3058" h="3187" extrusionOk="0">
                  <a:moveTo>
                    <a:pt x="1" y="0"/>
                  </a:moveTo>
                  <a:lnTo>
                    <a:pt x="1" y="2862"/>
                  </a:lnTo>
                  <a:cubicBezTo>
                    <a:pt x="456" y="3089"/>
                    <a:pt x="977" y="3187"/>
                    <a:pt x="1529" y="3187"/>
                  </a:cubicBezTo>
                  <a:cubicBezTo>
                    <a:pt x="2050" y="3187"/>
                    <a:pt x="2570" y="3089"/>
                    <a:pt x="3058" y="2862"/>
                  </a:cubicBezTo>
                  <a:lnTo>
                    <a:pt x="3058"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3877;p46">
              <a:extLst>
                <a:ext uri="{FF2B5EF4-FFF2-40B4-BE49-F238E27FC236}">
                  <a16:creationId xmlns:a16="http://schemas.microsoft.com/office/drawing/2014/main" id="{EADD5077-3632-4A5C-BA45-D073EFEE07A9}"/>
                </a:ext>
              </a:extLst>
            </p:cNvPr>
            <p:cNvSpPr/>
            <p:nvPr/>
          </p:nvSpPr>
          <p:spPr>
            <a:xfrm>
              <a:off x="13624100" y="4095475"/>
              <a:ext cx="148800" cy="148800"/>
            </a:xfrm>
            <a:custGeom>
              <a:avLst/>
              <a:gdLst/>
              <a:ahLst/>
              <a:cxnLst/>
              <a:rect l="l" t="t" r="r" b="b"/>
              <a:pathLst>
                <a:path w="5952" h="5952" extrusionOk="0">
                  <a:moveTo>
                    <a:pt x="2992" y="0"/>
                  </a:moveTo>
                  <a:cubicBezTo>
                    <a:pt x="1334" y="0"/>
                    <a:pt x="1" y="1334"/>
                    <a:pt x="1" y="2992"/>
                  </a:cubicBezTo>
                  <a:cubicBezTo>
                    <a:pt x="1" y="4618"/>
                    <a:pt x="1334" y="5951"/>
                    <a:pt x="2992" y="5951"/>
                  </a:cubicBezTo>
                  <a:cubicBezTo>
                    <a:pt x="4618" y="5951"/>
                    <a:pt x="5952" y="4618"/>
                    <a:pt x="5952" y="2992"/>
                  </a:cubicBezTo>
                  <a:cubicBezTo>
                    <a:pt x="5952" y="1334"/>
                    <a:pt x="4618" y="0"/>
                    <a:pt x="29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3878;p46">
              <a:extLst>
                <a:ext uri="{FF2B5EF4-FFF2-40B4-BE49-F238E27FC236}">
                  <a16:creationId xmlns:a16="http://schemas.microsoft.com/office/drawing/2014/main" id="{F38204DF-E7B3-455E-8684-780D005CD424}"/>
                </a:ext>
              </a:extLst>
            </p:cNvPr>
            <p:cNvSpPr/>
            <p:nvPr/>
          </p:nvSpPr>
          <p:spPr>
            <a:xfrm>
              <a:off x="13624100" y="4095475"/>
              <a:ext cx="91075" cy="148800"/>
            </a:xfrm>
            <a:custGeom>
              <a:avLst/>
              <a:gdLst/>
              <a:ahLst/>
              <a:cxnLst/>
              <a:rect l="l" t="t" r="r" b="b"/>
              <a:pathLst>
                <a:path w="3643" h="5952" extrusionOk="0">
                  <a:moveTo>
                    <a:pt x="2992" y="0"/>
                  </a:moveTo>
                  <a:cubicBezTo>
                    <a:pt x="1334" y="0"/>
                    <a:pt x="1" y="1334"/>
                    <a:pt x="1" y="2992"/>
                  </a:cubicBezTo>
                  <a:cubicBezTo>
                    <a:pt x="1" y="4618"/>
                    <a:pt x="1334" y="5951"/>
                    <a:pt x="2992" y="5951"/>
                  </a:cubicBezTo>
                  <a:cubicBezTo>
                    <a:pt x="3220" y="5951"/>
                    <a:pt x="3448" y="5919"/>
                    <a:pt x="3643" y="5886"/>
                  </a:cubicBezTo>
                  <a:cubicBezTo>
                    <a:pt x="2342" y="5561"/>
                    <a:pt x="1334" y="4391"/>
                    <a:pt x="1334" y="2992"/>
                  </a:cubicBezTo>
                  <a:cubicBezTo>
                    <a:pt x="1334" y="1561"/>
                    <a:pt x="2342" y="391"/>
                    <a:pt x="3643" y="65"/>
                  </a:cubicBezTo>
                  <a:cubicBezTo>
                    <a:pt x="3448" y="33"/>
                    <a:pt x="3220" y="0"/>
                    <a:pt x="299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3879;p46">
              <a:extLst>
                <a:ext uri="{FF2B5EF4-FFF2-40B4-BE49-F238E27FC236}">
                  <a16:creationId xmlns:a16="http://schemas.microsoft.com/office/drawing/2014/main" id="{4F5347F5-F777-49CB-80C3-C0D355425358}"/>
                </a:ext>
              </a:extLst>
            </p:cNvPr>
            <p:cNvSpPr/>
            <p:nvPr/>
          </p:nvSpPr>
          <p:spPr>
            <a:xfrm>
              <a:off x="13593200" y="4498725"/>
              <a:ext cx="212225" cy="45550"/>
            </a:xfrm>
            <a:custGeom>
              <a:avLst/>
              <a:gdLst/>
              <a:ahLst/>
              <a:cxnLst/>
              <a:rect l="l" t="t" r="r" b="b"/>
              <a:pathLst>
                <a:path w="8489" h="1822" extrusionOk="0">
                  <a:moveTo>
                    <a:pt x="424" y="0"/>
                  </a:moveTo>
                  <a:cubicBezTo>
                    <a:pt x="196" y="0"/>
                    <a:pt x="1" y="195"/>
                    <a:pt x="1" y="423"/>
                  </a:cubicBezTo>
                  <a:lnTo>
                    <a:pt x="1" y="1821"/>
                  </a:lnTo>
                  <a:lnTo>
                    <a:pt x="8488" y="1821"/>
                  </a:lnTo>
                  <a:lnTo>
                    <a:pt x="8488" y="423"/>
                  </a:lnTo>
                  <a:cubicBezTo>
                    <a:pt x="8488" y="195"/>
                    <a:pt x="8293" y="0"/>
                    <a:pt x="80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3880;p46">
              <a:extLst>
                <a:ext uri="{FF2B5EF4-FFF2-40B4-BE49-F238E27FC236}">
                  <a16:creationId xmlns:a16="http://schemas.microsoft.com/office/drawing/2014/main" id="{C3577428-D597-4D05-BB09-14A2E93BB246}"/>
                </a:ext>
              </a:extLst>
            </p:cNvPr>
            <p:cNvSpPr/>
            <p:nvPr/>
          </p:nvSpPr>
          <p:spPr>
            <a:xfrm>
              <a:off x="13475325" y="4399525"/>
              <a:ext cx="120350" cy="65875"/>
            </a:xfrm>
            <a:custGeom>
              <a:avLst/>
              <a:gdLst/>
              <a:ahLst/>
              <a:cxnLst/>
              <a:rect l="l" t="t" r="r" b="b"/>
              <a:pathLst>
                <a:path w="4814" h="2635" extrusionOk="0">
                  <a:moveTo>
                    <a:pt x="228" y="1"/>
                  </a:moveTo>
                  <a:cubicBezTo>
                    <a:pt x="98" y="1"/>
                    <a:pt x="0" y="98"/>
                    <a:pt x="0" y="228"/>
                  </a:cubicBezTo>
                  <a:cubicBezTo>
                    <a:pt x="0" y="1562"/>
                    <a:pt x="1074" y="2635"/>
                    <a:pt x="2407" y="2635"/>
                  </a:cubicBezTo>
                  <a:cubicBezTo>
                    <a:pt x="3740" y="2635"/>
                    <a:pt x="4813" y="1562"/>
                    <a:pt x="4813" y="228"/>
                  </a:cubicBezTo>
                  <a:cubicBezTo>
                    <a:pt x="4813" y="98"/>
                    <a:pt x="4716" y="1"/>
                    <a:pt x="4586"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3881;p46">
              <a:extLst>
                <a:ext uri="{FF2B5EF4-FFF2-40B4-BE49-F238E27FC236}">
                  <a16:creationId xmlns:a16="http://schemas.microsoft.com/office/drawing/2014/main" id="{9401C4D9-1E6B-45B4-B785-B645DD6B0183}"/>
                </a:ext>
              </a:extLst>
            </p:cNvPr>
            <p:cNvSpPr/>
            <p:nvPr/>
          </p:nvSpPr>
          <p:spPr>
            <a:xfrm>
              <a:off x="13802950" y="4399525"/>
              <a:ext cx="119550" cy="65875"/>
            </a:xfrm>
            <a:custGeom>
              <a:avLst/>
              <a:gdLst/>
              <a:ahLst/>
              <a:cxnLst/>
              <a:rect l="l" t="t" r="r" b="b"/>
              <a:pathLst>
                <a:path w="4782" h="2635" extrusionOk="0">
                  <a:moveTo>
                    <a:pt x="163" y="1"/>
                  </a:moveTo>
                  <a:cubicBezTo>
                    <a:pt x="66" y="1"/>
                    <a:pt x="1" y="98"/>
                    <a:pt x="1" y="163"/>
                  </a:cubicBezTo>
                  <a:lnTo>
                    <a:pt x="1" y="228"/>
                  </a:lnTo>
                  <a:cubicBezTo>
                    <a:pt x="1" y="1562"/>
                    <a:pt x="1074" y="2635"/>
                    <a:pt x="2375" y="2635"/>
                  </a:cubicBezTo>
                  <a:cubicBezTo>
                    <a:pt x="3708" y="2635"/>
                    <a:pt x="4781" y="1562"/>
                    <a:pt x="4781" y="228"/>
                  </a:cubicBezTo>
                  <a:lnTo>
                    <a:pt x="4781" y="163"/>
                  </a:lnTo>
                  <a:cubicBezTo>
                    <a:pt x="4781" y="98"/>
                    <a:pt x="4716" y="1"/>
                    <a:pt x="4619"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3882;p46">
              <a:extLst>
                <a:ext uri="{FF2B5EF4-FFF2-40B4-BE49-F238E27FC236}">
                  <a16:creationId xmlns:a16="http://schemas.microsoft.com/office/drawing/2014/main" id="{3728E3F6-7A9F-4665-A283-AE63F2CCDCEF}"/>
                </a:ext>
              </a:extLst>
            </p:cNvPr>
            <p:cNvSpPr/>
            <p:nvPr/>
          </p:nvSpPr>
          <p:spPr>
            <a:xfrm>
              <a:off x="13663950" y="4114875"/>
              <a:ext cx="70750" cy="83875"/>
            </a:xfrm>
            <a:custGeom>
              <a:avLst/>
              <a:gdLst/>
              <a:ahLst/>
              <a:cxnLst/>
              <a:rect l="l" t="t" r="r" b="b"/>
              <a:pathLst>
                <a:path w="2830" h="3355" extrusionOk="0">
                  <a:moveTo>
                    <a:pt x="1396" y="1"/>
                  </a:moveTo>
                  <a:cubicBezTo>
                    <a:pt x="1040" y="1"/>
                    <a:pt x="693" y="157"/>
                    <a:pt x="455" y="395"/>
                  </a:cubicBezTo>
                  <a:cubicBezTo>
                    <a:pt x="163" y="655"/>
                    <a:pt x="0" y="1013"/>
                    <a:pt x="0" y="1403"/>
                  </a:cubicBezTo>
                  <a:cubicBezTo>
                    <a:pt x="0" y="1566"/>
                    <a:pt x="130" y="1663"/>
                    <a:pt x="260" y="1663"/>
                  </a:cubicBezTo>
                  <a:cubicBezTo>
                    <a:pt x="423" y="1663"/>
                    <a:pt x="553" y="1566"/>
                    <a:pt x="553" y="1403"/>
                  </a:cubicBezTo>
                  <a:cubicBezTo>
                    <a:pt x="553" y="1176"/>
                    <a:pt x="650" y="948"/>
                    <a:pt x="813" y="785"/>
                  </a:cubicBezTo>
                  <a:cubicBezTo>
                    <a:pt x="955" y="644"/>
                    <a:pt x="1146" y="551"/>
                    <a:pt x="1364" y="551"/>
                  </a:cubicBezTo>
                  <a:cubicBezTo>
                    <a:pt x="1397" y="551"/>
                    <a:pt x="1430" y="554"/>
                    <a:pt x="1463" y="558"/>
                  </a:cubicBezTo>
                  <a:cubicBezTo>
                    <a:pt x="1886" y="590"/>
                    <a:pt x="2211" y="915"/>
                    <a:pt x="2244" y="1338"/>
                  </a:cubicBezTo>
                  <a:cubicBezTo>
                    <a:pt x="2276" y="1793"/>
                    <a:pt x="1919" y="2184"/>
                    <a:pt x="1463" y="2249"/>
                  </a:cubicBezTo>
                  <a:cubicBezTo>
                    <a:pt x="1268" y="2249"/>
                    <a:pt x="1106" y="2411"/>
                    <a:pt x="1106" y="2639"/>
                  </a:cubicBezTo>
                  <a:lnTo>
                    <a:pt x="1106" y="3062"/>
                  </a:lnTo>
                  <a:cubicBezTo>
                    <a:pt x="1106" y="3224"/>
                    <a:pt x="1236" y="3354"/>
                    <a:pt x="1398" y="3354"/>
                  </a:cubicBezTo>
                  <a:cubicBezTo>
                    <a:pt x="1528" y="3354"/>
                    <a:pt x="1659" y="3224"/>
                    <a:pt x="1659" y="3062"/>
                  </a:cubicBezTo>
                  <a:lnTo>
                    <a:pt x="1659" y="2769"/>
                  </a:lnTo>
                  <a:cubicBezTo>
                    <a:pt x="2341" y="2639"/>
                    <a:pt x="2829" y="2021"/>
                    <a:pt x="2764" y="1306"/>
                  </a:cubicBezTo>
                  <a:cubicBezTo>
                    <a:pt x="2732" y="623"/>
                    <a:pt x="2179" y="70"/>
                    <a:pt x="1496" y="5"/>
                  </a:cubicBezTo>
                  <a:cubicBezTo>
                    <a:pt x="1463" y="2"/>
                    <a:pt x="1429" y="1"/>
                    <a:pt x="13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3883;p46">
              <a:extLst>
                <a:ext uri="{FF2B5EF4-FFF2-40B4-BE49-F238E27FC236}">
                  <a16:creationId xmlns:a16="http://schemas.microsoft.com/office/drawing/2014/main" id="{A1ED7D4A-2CFA-4BF3-B64B-0E412A6C7172}"/>
                </a:ext>
              </a:extLst>
            </p:cNvPr>
            <p:cNvSpPr/>
            <p:nvPr/>
          </p:nvSpPr>
          <p:spPr>
            <a:xfrm>
              <a:off x="13691575" y="4207675"/>
              <a:ext cx="13850" cy="18725"/>
            </a:xfrm>
            <a:custGeom>
              <a:avLst/>
              <a:gdLst/>
              <a:ahLst/>
              <a:cxnLst/>
              <a:rect l="l" t="t" r="r" b="b"/>
              <a:pathLst>
                <a:path w="554" h="749" extrusionOk="0">
                  <a:moveTo>
                    <a:pt x="293" y="0"/>
                  </a:moveTo>
                  <a:cubicBezTo>
                    <a:pt x="131" y="0"/>
                    <a:pt x="1" y="130"/>
                    <a:pt x="1" y="293"/>
                  </a:cubicBezTo>
                  <a:lnTo>
                    <a:pt x="1" y="455"/>
                  </a:lnTo>
                  <a:cubicBezTo>
                    <a:pt x="1" y="618"/>
                    <a:pt x="131" y="748"/>
                    <a:pt x="293" y="748"/>
                  </a:cubicBezTo>
                  <a:cubicBezTo>
                    <a:pt x="423" y="748"/>
                    <a:pt x="554" y="618"/>
                    <a:pt x="554" y="455"/>
                  </a:cubicBezTo>
                  <a:lnTo>
                    <a:pt x="554" y="293"/>
                  </a:lnTo>
                  <a:cubicBezTo>
                    <a:pt x="554" y="130"/>
                    <a:pt x="423" y="0"/>
                    <a:pt x="2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3884;p46">
              <a:extLst>
                <a:ext uri="{FF2B5EF4-FFF2-40B4-BE49-F238E27FC236}">
                  <a16:creationId xmlns:a16="http://schemas.microsoft.com/office/drawing/2014/main" id="{C5936F74-9275-46E8-B3DF-434DB58A3898}"/>
                </a:ext>
              </a:extLst>
            </p:cNvPr>
            <p:cNvSpPr/>
            <p:nvPr/>
          </p:nvSpPr>
          <p:spPr>
            <a:xfrm>
              <a:off x="13468000" y="4088975"/>
              <a:ext cx="461800" cy="462600"/>
            </a:xfrm>
            <a:custGeom>
              <a:avLst/>
              <a:gdLst/>
              <a:ahLst/>
              <a:cxnLst/>
              <a:rect l="l" t="t" r="r" b="b"/>
              <a:pathLst>
                <a:path w="18472" h="18504" extrusionOk="0">
                  <a:moveTo>
                    <a:pt x="2700" y="7024"/>
                  </a:moveTo>
                  <a:cubicBezTo>
                    <a:pt x="2732" y="7024"/>
                    <a:pt x="2797" y="7024"/>
                    <a:pt x="2797" y="7122"/>
                  </a:cubicBezTo>
                  <a:lnTo>
                    <a:pt x="2862" y="7317"/>
                  </a:lnTo>
                  <a:lnTo>
                    <a:pt x="2537" y="7317"/>
                  </a:lnTo>
                  <a:lnTo>
                    <a:pt x="2602" y="7122"/>
                  </a:lnTo>
                  <a:cubicBezTo>
                    <a:pt x="2602" y="7024"/>
                    <a:pt x="2667" y="7024"/>
                    <a:pt x="2700" y="7024"/>
                  </a:cubicBezTo>
                  <a:close/>
                  <a:moveTo>
                    <a:pt x="15773" y="7024"/>
                  </a:moveTo>
                  <a:cubicBezTo>
                    <a:pt x="15805" y="7024"/>
                    <a:pt x="15870" y="7024"/>
                    <a:pt x="15903" y="7122"/>
                  </a:cubicBezTo>
                  <a:lnTo>
                    <a:pt x="15935" y="7317"/>
                  </a:lnTo>
                  <a:lnTo>
                    <a:pt x="15643" y="7317"/>
                  </a:lnTo>
                  <a:lnTo>
                    <a:pt x="15675" y="7122"/>
                  </a:lnTo>
                  <a:cubicBezTo>
                    <a:pt x="15708" y="7024"/>
                    <a:pt x="15740" y="7024"/>
                    <a:pt x="15773" y="7024"/>
                  </a:cubicBezTo>
                  <a:close/>
                  <a:moveTo>
                    <a:pt x="2960" y="7837"/>
                  </a:moveTo>
                  <a:lnTo>
                    <a:pt x="3220" y="9008"/>
                  </a:lnTo>
                  <a:lnTo>
                    <a:pt x="1106" y="9008"/>
                  </a:lnTo>
                  <a:cubicBezTo>
                    <a:pt x="781" y="9008"/>
                    <a:pt x="521" y="8748"/>
                    <a:pt x="521" y="8423"/>
                  </a:cubicBezTo>
                  <a:cubicBezTo>
                    <a:pt x="521" y="8098"/>
                    <a:pt x="781" y="7837"/>
                    <a:pt x="1106" y="7837"/>
                  </a:cubicBezTo>
                  <a:close/>
                  <a:moveTo>
                    <a:pt x="17334" y="7837"/>
                  </a:moveTo>
                  <a:cubicBezTo>
                    <a:pt x="17659" y="7837"/>
                    <a:pt x="17919" y="8098"/>
                    <a:pt x="17919" y="8423"/>
                  </a:cubicBezTo>
                  <a:cubicBezTo>
                    <a:pt x="17919" y="8748"/>
                    <a:pt x="17659" y="9008"/>
                    <a:pt x="17334" y="9008"/>
                  </a:cubicBezTo>
                  <a:lnTo>
                    <a:pt x="15252" y="9008"/>
                  </a:lnTo>
                  <a:lnTo>
                    <a:pt x="15513" y="7837"/>
                  </a:lnTo>
                  <a:close/>
                  <a:moveTo>
                    <a:pt x="3350" y="9528"/>
                  </a:moveTo>
                  <a:lnTo>
                    <a:pt x="3936" y="12163"/>
                  </a:lnTo>
                  <a:lnTo>
                    <a:pt x="1464" y="12163"/>
                  </a:lnTo>
                  <a:lnTo>
                    <a:pt x="2050" y="9528"/>
                  </a:lnTo>
                  <a:close/>
                  <a:moveTo>
                    <a:pt x="4814" y="12715"/>
                  </a:moveTo>
                  <a:cubicBezTo>
                    <a:pt x="4814" y="13854"/>
                    <a:pt x="3871" y="14797"/>
                    <a:pt x="2700" y="14797"/>
                  </a:cubicBezTo>
                  <a:cubicBezTo>
                    <a:pt x="1562" y="14797"/>
                    <a:pt x="619" y="13854"/>
                    <a:pt x="586" y="12715"/>
                  </a:cubicBezTo>
                  <a:close/>
                  <a:moveTo>
                    <a:pt x="16456" y="9528"/>
                  </a:moveTo>
                  <a:lnTo>
                    <a:pt x="17041" y="12163"/>
                  </a:lnTo>
                  <a:lnTo>
                    <a:pt x="16033" y="12163"/>
                  </a:lnTo>
                  <a:cubicBezTo>
                    <a:pt x="15870" y="12163"/>
                    <a:pt x="15740" y="12293"/>
                    <a:pt x="15740" y="12423"/>
                  </a:cubicBezTo>
                  <a:cubicBezTo>
                    <a:pt x="15740" y="12585"/>
                    <a:pt x="15870" y="12715"/>
                    <a:pt x="16033" y="12715"/>
                  </a:cubicBezTo>
                  <a:lnTo>
                    <a:pt x="17919" y="12715"/>
                  </a:lnTo>
                  <a:cubicBezTo>
                    <a:pt x="17887" y="13854"/>
                    <a:pt x="16943" y="14797"/>
                    <a:pt x="15805" y="14797"/>
                  </a:cubicBezTo>
                  <a:cubicBezTo>
                    <a:pt x="14635" y="14797"/>
                    <a:pt x="13692" y="13854"/>
                    <a:pt x="13659" y="12715"/>
                  </a:cubicBezTo>
                  <a:lnTo>
                    <a:pt x="14862" y="12715"/>
                  </a:lnTo>
                  <a:cubicBezTo>
                    <a:pt x="15025" y="12715"/>
                    <a:pt x="15155" y="12585"/>
                    <a:pt x="15155" y="12423"/>
                  </a:cubicBezTo>
                  <a:cubicBezTo>
                    <a:pt x="15155" y="12293"/>
                    <a:pt x="15025" y="12163"/>
                    <a:pt x="14862" y="12163"/>
                  </a:cubicBezTo>
                  <a:lnTo>
                    <a:pt x="14537" y="12163"/>
                  </a:lnTo>
                  <a:lnTo>
                    <a:pt x="15122" y="9528"/>
                  </a:lnTo>
                  <a:close/>
                  <a:moveTo>
                    <a:pt x="13041" y="16650"/>
                  </a:moveTo>
                  <a:cubicBezTo>
                    <a:pt x="13139" y="16650"/>
                    <a:pt x="13204" y="16748"/>
                    <a:pt x="13204" y="16813"/>
                  </a:cubicBezTo>
                  <a:lnTo>
                    <a:pt x="13204" y="17951"/>
                  </a:lnTo>
                  <a:lnTo>
                    <a:pt x="5269" y="17951"/>
                  </a:lnTo>
                  <a:lnTo>
                    <a:pt x="5269" y="16813"/>
                  </a:lnTo>
                  <a:cubicBezTo>
                    <a:pt x="5269" y="16748"/>
                    <a:pt x="5334" y="16650"/>
                    <a:pt x="5432" y="16650"/>
                  </a:cubicBezTo>
                  <a:close/>
                  <a:moveTo>
                    <a:pt x="9236" y="0"/>
                  </a:moveTo>
                  <a:cubicBezTo>
                    <a:pt x="7448" y="0"/>
                    <a:pt x="5984" y="1464"/>
                    <a:pt x="5984" y="3252"/>
                  </a:cubicBezTo>
                  <a:cubicBezTo>
                    <a:pt x="5984" y="4358"/>
                    <a:pt x="6570" y="5366"/>
                    <a:pt x="7448" y="5951"/>
                  </a:cubicBezTo>
                  <a:lnTo>
                    <a:pt x="7448" y="6667"/>
                  </a:lnTo>
                  <a:lnTo>
                    <a:pt x="6927" y="7317"/>
                  </a:lnTo>
                  <a:lnTo>
                    <a:pt x="3415" y="7317"/>
                  </a:lnTo>
                  <a:lnTo>
                    <a:pt x="3350" y="6992"/>
                  </a:lnTo>
                  <a:cubicBezTo>
                    <a:pt x="3285" y="6699"/>
                    <a:pt x="3025" y="6472"/>
                    <a:pt x="2700" y="6472"/>
                  </a:cubicBezTo>
                  <a:cubicBezTo>
                    <a:pt x="2407" y="6472"/>
                    <a:pt x="2147" y="6699"/>
                    <a:pt x="2082" y="6992"/>
                  </a:cubicBezTo>
                  <a:lnTo>
                    <a:pt x="1984" y="7317"/>
                  </a:lnTo>
                  <a:lnTo>
                    <a:pt x="1106" y="7317"/>
                  </a:lnTo>
                  <a:cubicBezTo>
                    <a:pt x="521" y="7317"/>
                    <a:pt x="1" y="7805"/>
                    <a:pt x="1" y="8423"/>
                  </a:cubicBezTo>
                  <a:cubicBezTo>
                    <a:pt x="1" y="9041"/>
                    <a:pt x="521" y="9528"/>
                    <a:pt x="1106" y="9528"/>
                  </a:cubicBezTo>
                  <a:lnTo>
                    <a:pt x="1497" y="9528"/>
                  </a:lnTo>
                  <a:lnTo>
                    <a:pt x="911" y="12163"/>
                  </a:lnTo>
                  <a:lnTo>
                    <a:pt x="489" y="12163"/>
                  </a:lnTo>
                  <a:cubicBezTo>
                    <a:pt x="228" y="12163"/>
                    <a:pt x="33" y="12358"/>
                    <a:pt x="33" y="12585"/>
                  </a:cubicBezTo>
                  <a:lnTo>
                    <a:pt x="33" y="12650"/>
                  </a:lnTo>
                  <a:cubicBezTo>
                    <a:pt x="33" y="14146"/>
                    <a:pt x="1237" y="15317"/>
                    <a:pt x="2700" y="15317"/>
                  </a:cubicBezTo>
                  <a:cubicBezTo>
                    <a:pt x="4196" y="15317"/>
                    <a:pt x="5367" y="14146"/>
                    <a:pt x="5367" y="12650"/>
                  </a:cubicBezTo>
                  <a:lnTo>
                    <a:pt x="5367" y="12585"/>
                  </a:lnTo>
                  <a:cubicBezTo>
                    <a:pt x="5367" y="12358"/>
                    <a:pt x="5171" y="12163"/>
                    <a:pt x="4944" y="12163"/>
                  </a:cubicBezTo>
                  <a:lnTo>
                    <a:pt x="4488" y="12163"/>
                  </a:lnTo>
                  <a:lnTo>
                    <a:pt x="3903" y="9528"/>
                  </a:lnTo>
                  <a:lnTo>
                    <a:pt x="6830" y="9528"/>
                  </a:lnTo>
                  <a:lnTo>
                    <a:pt x="6830" y="10504"/>
                  </a:lnTo>
                  <a:cubicBezTo>
                    <a:pt x="6830" y="10667"/>
                    <a:pt x="6960" y="10797"/>
                    <a:pt x="7123" y="10797"/>
                  </a:cubicBezTo>
                  <a:cubicBezTo>
                    <a:pt x="7253" y="10797"/>
                    <a:pt x="7383" y="10667"/>
                    <a:pt x="7383" y="10504"/>
                  </a:cubicBezTo>
                  <a:lnTo>
                    <a:pt x="7383" y="9496"/>
                  </a:lnTo>
                  <a:cubicBezTo>
                    <a:pt x="7383" y="9236"/>
                    <a:pt x="7155" y="9008"/>
                    <a:pt x="6895" y="9008"/>
                  </a:cubicBezTo>
                  <a:lnTo>
                    <a:pt x="3806" y="9008"/>
                  </a:lnTo>
                  <a:lnTo>
                    <a:pt x="3545" y="7870"/>
                  </a:lnTo>
                  <a:lnTo>
                    <a:pt x="7058" y="7870"/>
                  </a:lnTo>
                  <a:cubicBezTo>
                    <a:pt x="7155" y="7870"/>
                    <a:pt x="7220" y="7805"/>
                    <a:pt x="7285" y="7740"/>
                  </a:cubicBezTo>
                  <a:lnTo>
                    <a:pt x="7936" y="6894"/>
                  </a:lnTo>
                  <a:cubicBezTo>
                    <a:pt x="7968" y="6862"/>
                    <a:pt x="7968" y="6797"/>
                    <a:pt x="7968" y="6732"/>
                  </a:cubicBezTo>
                  <a:lnTo>
                    <a:pt x="7968" y="6244"/>
                  </a:lnTo>
                  <a:cubicBezTo>
                    <a:pt x="8358" y="6407"/>
                    <a:pt x="8781" y="6472"/>
                    <a:pt x="9236" y="6472"/>
                  </a:cubicBezTo>
                  <a:cubicBezTo>
                    <a:pt x="9692" y="6472"/>
                    <a:pt x="10114" y="6407"/>
                    <a:pt x="10505" y="6244"/>
                  </a:cubicBezTo>
                  <a:lnTo>
                    <a:pt x="10505" y="6732"/>
                  </a:lnTo>
                  <a:cubicBezTo>
                    <a:pt x="10505" y="6797"/>
                    <a:pt x="10505" y="6862"/>
                    <a:pt x="10570" y="6894"/>
                  </a:cubicBezTo>
                  <a:lnTo>
                    <a:pt x="11188" y="7740"/>
                  </a:lnTo>
                  <a:cubicBezTo>
                    <a:pt x="11253" y="7805"/>
                    <a:pt x="11318" y="7870"/>
                    <a:pt x="11415" y="7870"/>
                  </a:cubicBezTo>
                  <a:lnTo>
                    <a:pt x="14960" y="7870"/>
                  </a:lnTo>
                  <a:lnTo>
                    <a:pt x="14700" y="9008"/>
                  </a:lnTo>
                  <a:lnTo>
                    <a:pt x="11578" y="9008"/>
                  </a:lnTo>
                  <a:cubicBezTo>
                    <a:pt x="11318" y="9008"/>
                    <a:pt x="11090" y="9236"/>
                    <a:pt x="11090" y="9496"/>
                  </a:cubicBezTo>
                  <a:lnTo>
                    <a:pt x="11090" y="16130"/>
                  </a:lnTo>
                  <a:lnTo>
                    <a:pt x="9497" y="16130"/>
                  </a:lnTo>
                  <a:lnTo>
                    <a:pt x="9497" y="13756"/>
                  </a:lnTo>
                  <a:cubicBezTo>
                    <a:pt x="9497" y="13593"/>
                    <a:pt x="9399" y="13463"/>
                    <a:pt x="9236" y="13463"/>
                  </a:cubicBezTo>
                  <a:cubicBezTo>
                    <a:pt x="9074" y="13463"/>
                    <a:pt x="8976" y="13593"/>
                    <a:pt x="8976" y="13756"/>
                  </a:cubicBezTo>
                  <a:lnTo>
                    <a:pt x="8976" y="16130"/>
                  </a:lnTo>
                  <a:lnTo>
                    <a:pt x="7383" y="16130"/>
                  </a:lnTo>
                  <a:lnTo>
                    <a:pt x="7383" y="11675"/>
                  </a:lnTo>
                  <a:cubicBezTo>
                    <a:pt x="7383" y="11512"/>
                    <a:pt x="7253" y="11382"/>
                    <a:pt x="7123" y="11382"/>
                  </a:cubicBezTo>
                  <a:cubicBezTo>
                    <a:pt x="6960" y="11382"/>
                    <a:pt x="6830" y="11512"/>
                    <a:pt x="6830" y="11675"/>
                  </a:cubicBezTo>
                  <a:lnTo>
                    <a:pt x="6830" y="16130"/>
                  </a:lnTo>
                  <a:lnTo>
                    <a:pt x="5432" y="16130"/>
                  </a:lnTo>
                  <a:cubicBezTo>
                    <a:pt x="5041" y="16130"/>
                    <a:pt x="4749" y="16423"/>
                    <a:pt x="4749" y="16813"/>
                  </a:cubicBezTo>
                  <a:lnTo>
                    <a:pt x="4749" y="17951"/>
                  </a:lnTo>
                  <a:lnTo>
                    <a:pt x="4619" y="17951"/>
                  </a:lnTo>
                  <a:cubicBezTo>
                    <a:pt x="4456" y="17951"/>
                    <a:pt x="4326" y="18081"/>
                    <a:pt x="4326" y="18211"/>
                  </a:cubicBezTo>
                  <a:cubicBezTo>
                    <a:pt x="4326" y="18374"/>
                    <a:pt x="4456" y="18504"/>
                    <a:pt x="4619" y="18504"/>
                  </a:cubicBezTo>
                  <a:lnTo>
                    <a:pt x="13887" y="18504"/>
                  </a:lnTo>
                  <a:cubicBezTo>
                    <a:pt x="14049" y="18504"/>
                    <a:pt x="14179" y="18374"/>
                    <a:pt x="14179" y="18211"/>
                  </a:cubicBezTo>
                  <a:cubicBezTo>
                    <a:pt x="14179" y="18081"/>
                    <a:pt x="14049" y="17951"/>
                    <a:pt x="13887" y="17951"/>
                  </a:cubicBezTo>
                  <a:lnTo>
                    <a:pt x="13757" y="17951"/>
                  </a:lnTo>
                  <a:lnTo>
                    <a:pt x="13757" y="16813"/>
                  </a:lnTo>
                  <a:cubicBezTo>
                    <a:pt x="13757" y="16423"/>
                    <a:pt x="13431" y="16130"/>
                    <a:pt x="13041" y="16130"/>
                  </a:cubicBezTo>
                  <a:lnTo>
                    <a:pt x="11610" y="16130"/>
                  </a:lnTo>
                  <a:lnTo>
                    <a:pt x="11610" y="9528"/>
                  </a:lnTo>
                  <a:lnTo>
                    <a:pt x="14570" y="9528"/>
                  </a:lnTo>
                  <a:lnTo>
                    <a:pt x="13984" y="12163"/>
                  </a:lnTo>
                  <a:lnTo>
                    <a:pt x="13626" y="12163"/>
                  </a:lnTo>
                  <a:cubicBezTo>
                    <a:pt x="13334" y="12163"/>
                    <a:pt x="13139" y="12390"/>
                    <a:pt x="13139" y="12650"/>
                  </a:cubicBezTo>
                  <a:cubicBezTo>
                    <a:pt x="13139" y="14146"/>
                    <a:pt x="14309" y="15317"/>
                    <a:pt x="15805" y="15317"/>
                  </a:cubicBezTo>
                  <a:cubicBezTo>
                    <a:pt x="17269" y="15317"/>
                    <a:pt x="18472" y="14146"/>
                    <a:pt x="18472" y="12650"/>
                  </a:cubicBezTo>
                  <a:cubicBezTo>
                    <a:pt x="18472" y="12390"/>
                    <a:pt x="18244" y="12163"/>
                    <a:pt x="17952" y="12163"/>
                  </a:cubicBezTo>
                  <a:lnTo>
                    <a:pt x="17594" y="12163"/>
                  </a:lnTo>
                  <a:lnTo>
                    <a:pt x="17009" y="9528"/>
                  </a:lnTo>
                  <a:lnTo>
                    <a:pt x="17334" y="9528"/>
                  </a:lnTo>
                  <a:cubicBezTo>
                    <a:pt x="17952" y="9528"/>
                    <a:pt x="18472" y="9041"/>
                    <a:pt x="18472" y="8423"/>
                  </a:cubicBezTo>
                  <a:cubicBezTo>
                    <a:pt x="18472" y="7805"/>
                    <a:pt x="17952" y="7317"/>
                    <a:pt x="17334" y="7317"/>
                  </a:cubicBezTo>
                  <a:lnTo>
                    <a:pt x="16488" y="7317"/>
                  </a:lnTo>
                  <a:lnTo>
                    <a:pt x="16423" y="6992"/>
                  </a:lnTo>
                  <a:cubicBezTo>
                    <a:pt x="16358" y="6667"/>
                    <a:pt x="16098" y="6472"/>
                    <a:pt x="15805" y="6472"/>
                  </a:cubicBezTo>
                  <a:cubicBezTo>
                    <a:pt x="15480" y="6472"/>
                    <a:pt x="15220" y="6667"/>
                    <a:pt x="15155" y="6992"/>
                  </a:cubicBezTo>
                  <a:lnTo>
                    <a:pt x="15090" y="7317"/>
                  </a:lnTo>
                  <a:lnTo>
                    <a:pt x="11545" y="7317"/>
                  </a:lnTo>
                  <a:lnTo>
                    <a:pt x="11025" y="6667"/>
                  </a:lnTo>
                  <a:lnTo>
                    <a:pt x="11025" y="5951"/>
                  </a:lnTo>
                  <a:cubicBezTo>
                    <a:pt x="11903" y="5366"/>
                    <a:pt x="12488" y="4358"/>
                    <a:pt x="12488" y="3252"/>
                  </a:cubicBezTo>
                  <a:cubicBezTo>
                    <a:pt x="12488" y="2829"/>
                    <a:pt x="12391" y="2439"/>
                    <a:pt x="12261" y="2082"/>
                  </a:cubicBezTo>
                  <a:cubicBezTo>
                    <a:pt x="12210" y="1980"/>
                    <a:pt x="12119" y="1898"/>
                    <a:pt x="12005" y="1898"/>
                  </a:cubicBezTo>
                  <a:cubicBezTo>
                    <a:pt x="11973" y="1898"/>
                    <a:pt x="11939" y="1905"/>
                    <a:pt x="11903" y="1919"/>
                  </a:cubicBezTo>
                  <a:cubicBezTo>
                    <a:pt x="11773" y="1984"/>
                    <a:pt x="11708" y="2147"/>
                    <a:pt x="11773" y="2277"/>
                  </a:cubicBezTo>
                  <a:cubicBezTo>
                    <a:pt x="11870" y="2569"/>
                    <a:pt x="11935" y="2895"/>
                    <a:pt x="11935" y="3252"/>
                  </a:cubicBezTo>
                  <a:cubicBezTo>
                    <a:pt x="11935" y="4716"/>
                    <a:pt x="10732" y="5951"/>
                    <a:pt x="9236" y="5951"/>
                  </a:cubicBezTo>
                  <a:cubicBezTo>
                    <a:pt x="7740" y="5951"/>
                    <a:pt x="6537" y="4716"/>
                    <a:pt x="6537" y="3252"/>
                  </a:cubicBezTo>
                  <a:cubicBezTo>
                    <a:pt x="6537" y="1756"/>
                    <a:pt x="7740" y="521"/>
                    <a:pt x="9236" y="521"/>
                  </a:cubicBezTo>
                  <a:cubicBezTo>
                    <a:pt x="9984" y="521"/>
                    <a:pt x="10700" y="846"/>
                    <a:pt x="11188" y="1399"/>
                  </a:cubicBezTo>
                  <a:cubicBezTo>
                    <a:pt x="11253" y="1447"/>
                    <a:pt x="11326" y="1472"/>
                    <a:pt x="11395" y="1472"/>
                  </a:cubicBezTo>
                  <a:cubicBezTo>
                    <a:pt x="11464" y="1472"/>
                    <a:pt x="11529" y="1447"/>
                    <a:pt x="11578" y="1399"/>
                  </a:cubicBezTo>
                  <a:cubicBezTo>
                    <a:pt x="11708" y="1301"/>
                    <a:pt x="11708" y="1138"/>
                    <a:pt x="11610" y="1008"/>
                  </a:cubicBezTo>
                  <a:cubicBezTo>
                    <a:pt x="10960" y="358"/>
                    <a:pt x="10147"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3986;p46">
            <a:extLst>
              <a:ext uri="{FF2B5EF4-FFF2-40B4-BE49-F238E27FC236}">
                <a16:creationId xmlns:a16="http://schemas.microsoft.com/office/drawing/2014/main" id="{E1208A5A-7261-4237-8579-CCA5329B5F0C}"/>
              </a:ext>
            </a:extLst>
          </p:cNvPr>
          <p:cNvGrpSpPr/>
          <p:nvPr/>
        </p:nvGrpSpPr>
        <p:grpSpPr>
          <a:xfrm>
            <a:off x="7604578" y="639137"/>
            <a:ext cx="411480" cy="411480"/>
            <a:chOff x="12455025" y="4693025"/>
            <a:chExt cx="462600" cy="461800"/>
          </a:xfrm>
        </p:grpSpPr>
        <p:sp>
          <p:nvSpPr>
            <p:cNvPr id="255" name="Google Shape;3987;p46">
              <a:extLst>
                <a:ext uri="{FF2B5EF4-FFF2-40B4-BE49-F238E27FC236}">
                  <a16:creationId xmlns:a16="http://schemas.microsoft.com/office/drawing/2014/main" id="{0BA0C3E5-7180-4798-A374-6890A004CE35}"/>
                </a:ext>
              </a:extLst>
            </p:cNvPr>
            <p:cNvSpPr/>
            <p:nvPr/>
          </p:nvSpPr>
          <p:spPr>
            <a:xfrm>
              <a:off x="12802975" y="4763750"/>
              <a:ext cx="107350" cy="91900"/>
            </a:xfrm>
            <a:custGeom>
              <a:avLst/>
              <a:gdLst/>
              <a:ahLst/>
              <a:cxnLst/>
              <a:rect l="l" t="t" r="r" b="b"/>
              <a:pathLst>
                <a:path w="4294" h="3676" extrusionOk="0">
                  <a:moveTo>
                    <a:pt x="2147" y="0"/>
                  </a:moveTo>
                  <a:cubicBezTo>
                    <a:pt x="976" y="0"/>
                    <a:pt x="1" y="976"/>
                    <a:pt x="1" y="2147"/>
                  </a:cubicBezTo>
                  <a:cubicBezTo>
                    <a:pt x="1" y="2700"/>
                    <a:pt x="228" y="3220"/>
                    <a:pt x="554" y="3578"/>
                  </a:cubicBezTo>
                  <a:lnTo>
                    <a:pt x="1594" y="3675"/>
                  </a:lnTo>
                  <a:lnTo>
                    <a:pt x="3773" y="3578"/>
                  </a:lnTo>
                  <a:cubicBezTo>
                    <a:pt x="4098" y="3187"/>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3988;p46">
              <a:extLst>
                <a:ext uri="{FF2B5EF4-FFF2-40B4-BE49-F238E27FC236}">
                  <a16:creationId xmlns:a16="http://schemas.microsoft.com/office/drawing/2014/main" id="{FE7F97B9-E440-472C-AE34-B3409613F83F}"/>
                </a:ext>
              </a:extLst>
            </p:cNvPr>
            <p:cNvSpPr/>
            <p:nvPr/>
          </p:nvSpPr>
          <p:spPr>
            <a:xfrm>
              <a:off x="12461525" y="4763750"/>
              <a:ext cx="107350" cy="94325"/>
            </a:xfrm>
            <a:custGeom>
              <a:avLst/>
              <a:gdLst/>
              <a:ahLst/>
              <a:cxnLst/>
              <a:rect l="l" t="t" r="r" b="b"/>
              <a:pathLst>
                <a:path w="4294" h="3773" extrusionOk="0">
                  <a:moveTo>
                    <a:pt x="2147" y="0"/>
                  </a:moveTo>
                  <a:cubicBezTo>
                    <a:pt x="976" y="0"/>
                    <a:pt x="0" y="976"/>
                    <a:pt x="0" y="2147"/>
                  </a:cubicBezTo>
                  <a:cubicBezTo>
                    <a:pt x="0" y="2700"/>
                    <a:pt x="196" y="3187"/>
                    <a:pt x="553" y="3578"/>
                  </a:cubicBezTo>
                  <a:lnTo>
                    <a:pt x="1366" y="3773"/>
                  </a:lnTo>
                  <a:lnTo>
                    <a:pt x="3383" y="3578"/>
                  </a:lnTo>
                  <a:lnTo>
                    <a:pt x="3740" y="3578"/>
                  </a:lnTo>
                  <a:cubicBezTo>
                    <a:pt x="4098" y="3220"/>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3989;p46">
              <a:extLst>
                <a:ext uri="{FF2B5EF4-FFF2-40B4-BE49-F238E27FC236}">
                  <a16:creationId xmlns:a16="http://schemas.microsoft.com/office/drawing/2014/main" id="{C9A08ECA-0D16-4997-876F-1958B17751C6}"/>
                </a:ext>
              </a:extLst>
            </p:cNvPr>
            <p:cNvSpPr/>
            <p:nvPr/>
          </p:nvSpPr>
          <p:spPr>
            <a:xfrm>
              <a:off x="12529825" y="4836925"/>
              <a:ext cx="311400" cy="311400"/>
            </a:xfrm>
            <a:custGeom>
              <a:avLst/>
              <a:gdLst/>
              <a:ahLst/>
              <a:cxnLst/>
              <a:rect l="l" t="t" r="r" b="b"/>
              <a:pathLst>
                <a:path w="12456" h="12456" extrusionOk="0">
                  <a:moveTo>
                    <a:pt x="6244" y="0"/>
                  </a:moveTo>
                  <a:cubicBezTo>
                    <a:pt x="2797" y="0"/>
                    <a:pt x="0" y="2797"/>
                    <a:pt x="0" y="6211"/>
                  </a:cubicBezTo>
                  <a:cubicBezTo>
                    <a:pt x="0" y="9659"/>
                    <a:pt x="2797" y="12455"/>
                    <a:pt x="6244" y="12455"/>
                  </a:cubicBezTo>
                  <a:cubicBezTo>
                    <a:pt x="9658" y="12455"/>
                    <a:pt x="12455" y="9659"/>
                    <a:pt x="12455" y="6211"/>
                  </a:cubicBezTo>
                  <a:cubicBezTo>
                    <a:pt x="12455" y="2797"/>
                    <a:pt x="9658" y="0"/>
                    <a:pt x="62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3990;p46">
              <a:extLst>
                <a:ext uri="{FF2B5EF4-FFF2-40B4-BE49-F238E27FC236}">
                  <a16:creationId xmlns:a16="http://schemas.microsoft.com/office/drawing/2014/main" id="{C838CD09-A546-4013-B4DD-D8A0611EC6BF}"/>
                </a:ext>
              </a:extLst>
            </p:cNvPr>
            <p:cNvSpPr/>
            <p:nvPr/>
          </p:nvSpPr>
          <p:spPr>
            <a:xfrm>
              <a:off x="12563950" y="4871075"/>
              <a:ext cx="243125" cy="243100"/>
            </a:xfrm>
            <a:custGeom>
              <a:avLst/>
              <a:gdLst/>
              <a:ahLst/>
              <a:cxnLst/>
              <a:rect l="l" t="t" r="r" b="b"/>
              <a:pathLst>
                <a:path w="9725" h="9724" extrusionOk="0">
                  <a:moveTo>
                    <a:pt x="4879" y="0"/>
                  </a:moveTo>
                  <a:cubicBezTo>
                    <a:pt x="2180" y="0"/>
                    <a:pt x="1" y="2179"/>
                    <a:pt x="1" y="4845"/>
                  </a:cubicBezTo>
                  <a:cubicBezTo>
                    <a:pt x="1" y="6276"/>
                    <a:pt x="619" y="7577"/>
                    <a:pt x="1594" y="8455"/>
                  </a:cubicBezTo>
                  <a:cubicBezTo>
                    <a:pt x="2472" y="9236"/>
                    <a:pt x="3611" y="9723"/>
                    <a:pt x="4846" y="9723"/>
                  </a:cubicBezTo>
                  <a:cubicBezTo>
                    <a:pt x="6115" y="9723"/>
                    <a:pt x="7253" y="9236"/>
                    <a:pt x="8131" y="8455"/>
                  </a:cubicBezTo>
                  <a:cubicBezTo>
                    <a:pt x="9106" y="7577"/>
                    <a:pt x="9724" y="6276"/>
                    <a:pt x="9724" y="4845"/>
                  </a:cubicBezTo>
                  <a:cubicBezTo>
                    <a:pt x="9724" y="2179"/>
                    <a:pt x="7545" y="0"/>
                    <a:pt x="4879" y="0"/>
                  </a:cubicBezTo>
                  <a:close/>
                </a:path>
              </a:pathLst>
            </a:custGeom>
            <a:solidFill>
              <a:srgbClr val="F9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3991;p46">
              <a:extLst>
                <a:ext uri="{FF2B5EF4-FFF2-40B4-BE49-F238E27FC236}">
                  <a16:creationId xmlns:a16="http://schemas.microsoft.com/office/drawing/2014/main" id="{CCF2530E-7640-4274-B599-13DCF8A27F44}"/>
                </a:ext>
              </a:extLst>
            </p:cNvPr>
            <p:cNvSpPr/>
            <p:nvPr/>
          </p:nvSpPr>
          <p:spPr>
            <a:xfrm>
              <a:off x="12603800" y="4871075"/>
              <a:ext cx="163425" cy="243100"/>
            </a:xfrm>
            <a:custGeom>
              <a:avLst/>
              <a:gdLst/>
              <a:ahLst/>
              <a:cxnLst/>
              <a:rect l="l" t="t" r="r" b="b"/>
              <a:pathLst>
                <a:path w="6537" h="9724" extrusionOk="0">
                  <a:moveTo>
                    <a:pt x="3285" y="0"/>
                  </a:moveTo>
                  <a:cubicBezTo>
                    <a:pt x="1561" y="0"/>
                    <a:pt x="163" y="1398"/>
                    <a:pt x="163" y="3089"/>
                  </a:cubicBezTo>
                  <a:cubicBezTo>
                    <a:pt x="163" y="4000"/>
                    <a:pt x="553" y="4780"/>
                    <a:pt x="1139" y="5366"/>
                  </a:cubicBezTo>
                  <a:cubicBezTo>
                    <a:pt x="586" y="6016"/>
                    <a:pt x="228" y="6829"/>
                    <a:pt x="130" y="7675"/>
                  </a:cubicBezTo>
                  <a:lnTo>
                    <a:pt x="0" y="8455"/>
                  </a:lnTo>
                  <a:cubicBezTo>
                    <a:pt x="878" y="9236"/>
                    <a:pt x="2017" y="9723"/>
                    <a:pt x="3285" y="9723"/>
                  </a:cubicBezTo>
                  <a:cubicBezTo>
                    <a:pt x="4521" y="9723"/>
                    <a:pt x="5691" y="9236"/>
                    <a:pt x="6537" y="8455"/>
                  </a:cubicBezTo>
                  <a:lnTo>
                    <a:pt x="6439" y="7675"/>
                  </a:lnTo>
                  <a:cubicBezTo>
                    <a:pt x="6309" y="6829"/>
                    <a:pt x="5951" y="6016"/>
                    <a:pt x="5399" y="5366"/>
                  </a:cubicBezTo>
                  <a:cubicBezTo>
                    <a:pt x="5984" y="4780"/>
                    <a:pt x="6374" y="4000"/>
                    <a:pt x="6374" y="3089"/>
                  </a:cubicBezTo>
                  <a:cubicBezTo>
                    <a:pt x="6374" y="1398"/>
                    <a:pt x="4976" y="0"/>
                    <a:pt x="3285" y="0"/>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3992;p46">
              <a:extLst>
                <a:ext uri="{FF2B5EF4-FFF2-40B4-BE49-F238E27FC236}">
                  <a16:creationId xmlns:a16="http://schemas.microsoft.com/office/drawing/2014/main" id="{6D553F54-DB46-4207-A535-CADFB668B5B5}"/>
                </a:ext>
              </a:extLst>
            </p:cNvPr>
            <p:cNvSpPr/>
            <p:nvPr/>
          </p:nvSpPr>
          <p:spPr>
            <a:xfrm>
              <a:off x="12603800" y="4871075"/>
              <a:ext cx="95950" cy="243100"/>
            </a:xfrm>
            <a:custGeom>
              <a:avLst/>
              <a:gdLst/>
              <a:ahLst/>
              <a:cxnLst/>
              <a:rect l="l" t="t" r="r" b="b"/>
              <a:pathLst>
                <a:path w="3838" h="9724" extrusionOk="0">
                  <a:moveTo>
                    <a:pt x="3252" y="0"/>
                  </a:moveTo>
                  <a:cubicBezTo>
                    <a:pt x="1561" y="0"/>
                    <a:pt x="163" y="1398"/>
                    <a:pt x="163" y="3089"/>
                  </a:cubicBezTo>
                  <a:cubicBezTo>
                    <a:pt x="163" y="4000"/>
                    <a:pt x="553" y="4813"/>
                    <a:pt x="1139" y="5366"/>
                  </a:cubicBezTo>
                  <a:cubicBezTo>
                    <a:pt x="586" y="6016"/>
                    <a:pt x="228" y="6829"/>
                    <a:pt x="130" y="7675"/>
                  </a:cubicBezTo>
                  <a:lnTo>
                    <a:pt x="0" y="8455"/>
                  </a:lnTo>
                  <a:cubicBezTo>
                    <a:pt x="878" y="9236"/>
                    <a:pt x="2017" y="9723"/>
                    <a:pt x="3285" y="9723"/>
                  </a:cubicBezTo>
                  <a:cubicBezTo>
                    <a:pt x="3447" y="9723"/>
                    <a:pt x="3643" y="9723"/>
                    <a:pt x="3838" y="9691"/>
                  </a:cubicBezTo>
                  <a:cubicBezTo>
                    <a:pt x="2992" y="9593"/>
                    <a:pt x="2212" y="9268"/>
                    <a:pt x="1561" y="8780"/>
                  </a:cubicBezTo>
                  <a:cubicBezTo>
                    <a:pt x="1301" y="8618"/>
                    <a:pt x="1171" y="8293"/>
                    <a:pt x="1204" y="7967"/>
                  </a:cubicBezTo>
                  <a:lnTo>
                    <a:pt x="1269" y="7675"/>
                  </a:lnTo>
                  <a:cubicBezTo>
                    <a:pt x="1366" y="6829"/>
                    <a:pt x="1724" y="6016"/>
                    <a:pt x="2277" y="5366"/>
                  </a:cubicBezTo>
                  <a:cubicBezTo>
                    <a:pt x="1691" y="4813"/>
                    <a:pt x="1301" y="4000"/>
                    <a:pt x="1301" y="3089"/>
                  </a:cubicBezTo>
                  <a:cubicBezTo>
                    <a:pt x="1301" y="1594"/>
                    <a:pt x="2407" y="325"/>
                    <a:pt x="3838" y="65"/>
                  </a:cubicBezTo>
                  <a:cubicBezTo>
                    <a:pt x="3643" y="33"/>
                    <a:pt x="3447" y="0"/>
                    <a:pt x="3252" y="0"/>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3993;p46">
              <a:extLst>
                <a:ext uri="{FF2B5EF4-FFF2-40B4-BE49-F238E27FC236}">
                  <a16:creationId xmlns:a16="http://schemas.microsoft.com/office/drawing/2014/main" id="{2EE2C467-137E-4888-ABA2-9C78BD1F9844}"/>
                </a:ext>
              </a:extLst>
            </p:cNvPr>
            <p:cNvSpPr/>
            <p:nvPr/>
          </p:nvSpPr>
          <p:spPr>
            <a:xfrm>
              <a:off x="12632250" y="4699525"/>
              <a:ext cx="107350" cy="90275"/>
            </a:xfrm>
            <a:custGeom>
              <a:avLst/>
              <a:gdLst/>
              <a:ahLst/>
              <a:cxnLst/>
              <a:rect l="l" t="t" r="r" b="b"/>
              <a:pathLst>
                <a:path w="4294" h="3611" extrusionOk="0">
                  <a:moveTo>
                    <a:pt x="2147" y="0"/>
                  </a:moveTo>
                  <a:cubicBezTo>
                    <a:pt x="976" y="0"/>
                    <a:pt x="1" y="976"/>
                    <a:pt x="1" y="2147"/>
                  </a:cubicBezTo>
                  <a:cubicBezTo>
                    <a:pt x="1" y="2700"/>
                    <a:pt x="196" y="3187"/>
                    <a:pt x="553" y="3578"/>
                  </a:cubicBezTo>
                  <a:lnTo>
                    <a:pt x="1171" y="3480"/>
                  </a:lnTo>
                  <a:lnTo>
                    <a:pt x="3155" y="3545"/>
                  </a:lnTo>
                  <a:lnTo>
                    <a:pt x="3740" y="3610"/>
                  </a:lnTo>
                  <a:cubicBezTo>
                    <a:pt x="4098" y="3220"/>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3994;p46">
              <a:extLst>
                <a:ext uri="{FF2B5EF4-FFF2-40B4-BE49-F238E27FC236}">
                  <a16:creationId xmlns:a16="http://schemas.microsoft.com/office/drawing/2014/main" id="{7EEC85AB-8621-48BA-AF7F-F64A579DBD03}"/>
                </a:ext>
              </a:extLst>
            </p:cNvPr>
            <p:cNvSpPr/>
            <p:nvPr/>
          </p:nvSpPr>
          <p:spPr>
            <a:xfrm>
              <a:off x="12646075" y="4699525"/>
              <a:ext cx="79700" cy="107350"/>
            </a:xfrm>
            <a:custGeom>
              <a:avLst/>
              <a:gdLst/>
              <a:ahLst/>
              <a:cxnLst/>
              <a:rect l="l" t="t" r="r" b="b"/>
              <a:pathLst>
                <a:path w="3188" h="4294" extrusionOk="0">
                  <a:moveTo>
                    <a:pt x="1594" y="0"/>
                  </a:moveTo>
                  <a:cubicBezTo>
                    <a:pt x="813" y="0"/>
                    <a:pt x="163" y="651"/>
                    <a:pt x="163" y="1431"/>
                  </a:cubicBezTo>
                  <a:cubicBezTo>
                    <a:pt x="163" y="1789"/>
                    <a:pt x="293" y="2114"/>
                    <a:pt x="521" y="2374"/>
                  </a:cubicBezTo>
                  <a:cubicBezTo>
                    <a:pt x="293" y="2602"/>
                    <a:pt x="131" y="2895"/>
                    <a:pt x="65" y="3220"/>
                  </a:cubicBezTo>
                  <a:lnTo>
                    <a:pt x="0" y="3578"/>
                  </a:lnTo>
                  <a:cubicBezTo>
                    <a:pt x="391" y="4033"/>
                    <a:pt x="976" y="4293"/>
                    <a:pt x="1594" y="4293"/>
                  </a:cubicBezTo>
                  <a:cubicBezTo>
                    <a:pt x="2244" y="4293"/>
                    <a:pt x="2797" y="4033"/>
                    <a:pt x="3187" y="3610"/>
                  </a:cubicBezTo>
                  <a:lnTo>
                    <a:pt x="3090" y="3220"/>
                  </a:lnTo>
                  <a:cubicBezTo>
                    <a:pt x="3057" y="3057"/>
                    <a:pt x="3025" y="2927"/>
                    <a:pt x="2927" y="2765"/>
                  </a:cubicBezTo>
                  <a:cubicBezTo>
                    <a:pt x="2862" y="2635"/>
                    <a:pt x="2765" y="2504"/>
                    <a:pt x="2635" y="2374"/>
                  </a:cubicBezTo>
                  <a:cubicBezTo>
                    <a:pt x="2862" y="2114"/>
                    <a:pt x="2992" y="1789"/>
                    <a:pt x="2992" y="1431"/>
                  </a:cubicBezTo>
                  <a:cubicBezTo>
                    <a:pt x="2992" y="651"/>
                    <a:pt x="2374" y="0"/>
                    <a:pt x="1594"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3995;p46">
              <a:extLst>
                <a:ext uri="{FF2B5EF4-FFF2-40B4-BE49-F238E27FC236}">
                  <a16:creationId xmlns:a16="http://schemas.microsoft.com/office/drawing/2014/main" id="{A81EEE8A-BF93-4C8C-9D7E-C96274BDDE74}"/>
                </a:ext>
              </a:extLst>
            </p:cNvPr>
            <p:cNvSpPr/>
            <p:nvPr/>
          </p:nvSpPr>
          <p:spPr>
            <a:xfrm>
              <a:off x="12646075" y="4699800"/>
              <a:ext cx="49625" cy="107075"/>
            </a:xfrm>
            <a:custGeom>
              <a:avLst/>
              <a:gdLst/>
              <a:ahLst/>
              <a:cxnLst/>
              <a:rect l="l" t="t" r="r" b="b"/>
              <a:pathLst>
                <a:path w="1985" h="4283" extrusionOk="0">
                  <a:moveTo>
                    <a:pt x="1639" y="1"/>
                  </a:moveTo>
                  <a:cubicBezTo>
                    <a:pt x="1560" y="1"/>
                    <a:pt x="1480" y="9"/>
                    <a:pt x="1399" y="22"/>
                  </a:cubicBezTo>
                  <a:cubicBezTo>
                    <a:pt x="716" y="87"/>
                    <a:pt x="228" y="640"/>
                    <a:pt x="163" y="1323"/>
                  </a:cubicBezTo>
                  <a:cubicBezTo>
                    <a:pt x="131" y="1713"/>
                    <a:pt x="261" y="2071"/>
                    <a:pt x="521" y="2363"/>
                  </a:cubicBezTo>
                  <a:cubicBezTo>
                    <a:pt x="293" y="2591"/>
                    <a:pt x="131" y="2916"/>
                    <a:pt x="65" y="3241"/>
                  </a:cubicBezTo>
                  <a:lnTo>
                    <a:pt x="0" y="3567"/>
                  </a:lnTo>
                  <a:cubicBezTo>
                    <a:pt x="391" y="4022"/>
                    <a:pt x="976" y="4282"/>
                    <a:pt x="1594" y="4282"/>
                  </a:cubicBezTo>
                  <a:cubicBezTo>
                    <a:pt x="1724" y="4282"/>
                    <a:pt x="1854" y="4282"/>
                    <a:pt x="1984" y="4250"/>
                  </a:cubicBezTo>
                  <a:cubicBezTo>
                    <a:pt x="1529" y="4184"/>
                    <a:pt x="1139" y="3957"/>
                    <a:pt x="813" y="3632"/>
                  </a:cubicBezTo>
                  <a:cubicBezTo>
                    <a:pt x="781" y="3599"/>
                    <a:pt x="781" y="3534"/>
                    <a:pt x="781" y="3469"/>
                  </a:cubicBezTo>
                  <a:lnTo>
                    <a:pt x="813" y="3209"/>
                  </a:lnTo>
                  <a:cubicBezTo>
                    <a:pt x="878" y="2884"/>
                    <a:pt x="1041" y="2591"/>
                    <a:pt x="1269" y="2363"/>
                  </a:cubicBezTo>
                  <a:cubicBezTo>
                    <a:pt x="1074" y="2103"/>
                    <a:pt x="911" y="1778"/>
                    <a:pt x="911" y="1420"/>
                  </a:cubicBezTo>
                  <a:cubicBezTo>
                    <a:pt x="911" y="770"/>
                    <a:pt x="1366" y="217"/>
                    <a:pt x="1952" y="54"/>
                  </a:cubicBezTo>
                  <a:cubicBezTo>
                    <a:pt x="1856" y="16"/>
                    <a:pt x="1750" y="1"/>
                    <a:pt x="1639"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3996;p46">
              <a:extLst>
                <a:ext uri="{FF2B5EF4-FFF2-40B4-BE49-F238E27FC236}">
                  <a16:creationId xmlns:a16="http://schemas.microsoft.com/office/drawing/2014/main" id="{18B79709-36FB-4433-8588-A141DA5B0E42}"/>
                </a:ext>
              </a:extLst>
            </p:cNvPr>
            <p:cNvSpPr/>
            <p:nvPr/>
          </p:nvSpPr>
          <p:spPr>
            <a:xfrm>
              <a:off x="12475350" y="4763750"/>
              <a:ext cx="79700" cy="107350"/>
            </a:xfrm>
            <a:custGeom>
              <a:avLst/>
              <a:gdLst/>
              <a:ahLst/>
              <a:cxnLst/>
              <a:rect l="l" t="t" r="r" b="b"/>
              <a:pathLst>
                <a:path w="3188" h="4294" extrusionOk="0">
                  <a:moveTo>
                    <a:pt x="1594" y="0"/>
                  </a:moveTo>
                  <a:cubicBezTo>
                    <a:pt x="781" y="0"/>
                    <a:pt x="163" y="651"/>
                    <a:pt x="163" y="1431"/>
                  </a:cubicBezTo>
                  <a:cubicBezTo>
                    <a:pt x="163" y="1789"/>
                    <a:pt x="293" y="2114"/>
                    <a:pt x="521" y="2374"/>
                  </a:cubicBezTo>
                  <a:cubicBezTo>
                    <a:pt x="293" y="2602"/>
                    <a:pt x="130" y="2895"/>
                    <a:pt x="65" y="3220"/>
                  </a:cubicBezTo>
                  <a:lnTo>
                    <a:pt x="0" y="3578"/>
                  </a:lnTo>
                  <a:cubicBezTo>
                    <a:pt x="391" y="4033"/>
                    <a:pt x="976" y="4293"/>
                    <a:pt x="1594" y="4293"/>
                  </a:cubicBezTo>
                  <a:cubicBezTo>
                    <a:pt x="2244" y="4293"/>
                    <a:pt x="2797" y="4033"/>
                    <a:pt x="3187" y="3578"/>
                  </a:cubicBezTo>
                  <a:lnTo>
                    <a:pt x="3090" y="3220"/>
                  </a:lnTo>
                  <a:cubicBezTo>
                    <a:pt x="3025" y="2895"/>
                    <a:pt x="2862" y="2602"/>
                    <a:pt x="2634" y="2374"/>
                  </a:cubicBezTo>
                  <a:cubicBezTo>
                    <a:pt x="2862" y="2114"/>
                    <a:pt x="2992" y="1789"/>
                    <a:pt x="2992" y="1431"/>
                  </a:cubicBezTo>
                  <a:cubicBezTo>
                    <a:pt x="2992" y="651"/>
                    <a:pt x="2374" y="0"/>
                    <a:pt x="1594" y="0"/>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3997;p46">
              <a:extLst>
                <a:ext uri="{FF2B5EF4-FFF2-40B4-BE49-F238E27FC236}">
                  <a16:creationId xmlns:a16="http://schemas.microsoft.com/office/drawing/2014/main" id="{FDE4C81B-F3FD-45A0-BE10-A4EA6B26BD33}"/>
                </a:ext>
              </a:extLst>
            </p:cNvPr>
            <p:cNvSpPr/>
            <p:nvPr/>
          </p:nvSpPr>
          <p:spPr>
            <a:xfrm>
              <a:off x="12474525" y="4763750"/>
              <a:ext cx="49625" cy="107350"/>
            </a:xfrm>
            <a:custGeom>
              <a:avLst/>
              <a:gdLst/>
              <a:ahLst/>
              <a:cxnLst/>
              <a:rect l="l" t="t" r="r" b="b"/>
              <a:pathLst>
                <a:path w="1985" h="4294" extrusionOk="0">
                  <a:moveTo>
                    <a:pt x="1464" y="0"/>
                  </a:moveTo>
                  <a:cubicBezTo>
                    <a:pt x="781" y="66"/>
                    <a:pt x="228" y="618"/>
                    <a:pt x="196" y="1301"/>
                  </a:cubicBezTo>
                  <a:cubicBezTo>
                    <a:pt x="163" y="1692"/>
                    <a:pt x="293" y="2082"/>
                    <a:pt x="521" y="2374"/>
                  </a:cubicBezTo>
                  <a:cubicBezTo>
                    <a:pt x="293" y="2602"/>
                    <a:pt x="131" y="2895"/>
                    <a:pt x="66" y="3220"/>
                  </a:cubicBezTo>
                  <a:lnTo>
                    <a:pt x="1" y="3578"/>
                  </a:lnTo>
                  <a:cubicBezTo>
                    <a:pt x="424" y="4000"/>
                    <a:pt x="976" y="4293"/>
                    <a:pt x="1627" y="4293"/>
                  </a:cubicBezTo>
                  <a:cubicBezTo>
                    <a:pt x="1724" y="4293"/>
                    <a:pt x="1854" y="4293"/>
                    <a:pt x="1984" y="4261"/>
                  </a:cubicBezTo>
                  <a:cubicBezTo>
                    <a:pt x="1529" y="4196"/>
                    <a:pt x="1106" y="3968"/>
                    <a:pt x="814" y="3643"/>
                  </a:cubicBezTo>
                  <a:cubicBezTo>
                    <a:pt x="781" y="3610"/>
                    <a:pt x="749" y="3545"/>
                    <a:pt x="749" y="3480"/>
                  </a:cubicBezTo>
                  <a:lnTo>
                    <a:pt x="814" y="3220"/>
                  </a:lnTo>
                  <a:cubicBezTo>
                    <a:pt x="879" y="2960"/>
                    <a:pt x="976" y="2667"/>
                    <a:pt x="1171" y="2472"/>
                  </a:cubicBezTo>
                  <a:cubicBezTo>
                    <a:pt x="1237" y="2407"/>
                    <a:pt x="1237" y="2309"/>
                    <a:pt x="1171" y="2277"/>
                  </a:cubicBezTo>
                  <a:cubicBezTo>
                    <a:pt x="1009" y="2017"/>
                    <a:pt x="911" y="1724"/>
                    <a:pt x="911" y="1431"/>
                  </a:cubicBezTo>
                  <a:cubicBezTo>
                    <a:pt x="911" y="748"/>
                    <a:pt x="1367" y="196"/>
                    <a:pt x="1952" y="33"/>
                  </a:cubicBezTo>
                  <a:cubicBezTo>
                    <a:pt x="1822" y="0"/>
                    <a:pt x="1627" y="0"/>
                    <a:pt x="1464" y="0"/>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3998;p46">
              <a:extLst>
                <a:ext uri="{FF2B5EF4-FFF2-40B4-BE49-F238E27FC236}">
                  <a16:creationId xmlns:a16="http://schemas.microsoft.com/office/drawing/2014/main" id="{6F23F7C5-5266-4E88-8032-9C18FEC57781}"/>
                </a:ext>
              </a:extLst>
            </p:cNvPr>
            <p:cNvSpPr/>
            <p:nvPr/>
          </p:nvSpPr>
          <p:spPr>
            <a:xfrm>
              <a:off x="12817625" y="4763750"/>
              <a:ext cx="79675" cy="107350"/>
            </a:xfrm>
            <a:custGeom>
              <a:avLst/>
              <a:gdLst/>
              <a:ahLst/>
              <a:cxnLst/>
              <a:rect l="l" t="t" r="r" b="b"/>
              <a:pathLst>
                <a:path w="3187" h="4294" extrusionOk="0">
                  <a:moveTo>
                    <a:pt x="1594" y="0"/>
                  </a:moveTo>
                  <a:cubicBezTo>
                    <a:pt x="813" y="0"/>
                    <a:pt x="163" y="651"/>
                    <a:pt x="163" y="1431"/>
                  </a:cubicBezTo>
                  <a:cubicBezTo>
                    <a:pt x="163" y="1789"/>
                    <a:pt x="293" y="2114"/>
                    <a:pt x="520" y="2374"/>
                  </a:cubicBezTo>
                  <a:cubicBezTo>
                    <a:pt x="293" y="2602"/>
                    <a:pt x="130" y="2895"/>
                    <a:pt x="65" y="3220"/>
                  </a:cubicBezTo>
                  <a:lnTo>
                    <a:pt x="0" y="3610"/>
                  </a:lnTo>
                  <a:cubicBezTo>
                    <a:pt x="390" y="4033"/>
                    <a:pt x="943" y="4293"/>
                    <a:pt x="1561" y="4293"/>
                  </a:cubicBezTo>
                  <a:cubicBezTo>
                    <a:pt x="2211" y="4293"/>
                    <a:pt x="2797" y="4033"/>
                    <a:pt x="3187" y="3578"/>
                  </a:cubicBezTo>
                  <a:lnTo>
                    <a:pt x="3122" y="3220"/>
                  </a:lnTo>
                  <a:cubicBezTo>
                    <a:pt x="3089" y="3057"/>
                    <a:pt x="3024" y="2895"/>
                    <a:pt x="2959" y="2765"/>
                  </a:cubicBezTo>
                  <a:cubicBezTo>
                    <a:pt x="2862" y="2635"/>
                    <a:pt x="2764" y="2472"/>
                    <a:pt x="2667" y="2374"/>
                  </a:cubicBezTo>
                  <a:cubicBezTo>
                    <a:pt x="2862" y="2114"/>
                    <a:pt x="3024" y="1789"/>
                    <a:pt x="3024" y="1431"/>
                  </a:cubicBezTo>
                  <a:cubicBezTo>
                    <a:pt x="3024" y="651"/>
                    <a:pt x="2374" y="0"/>
                    <a:pt x="1594"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3999;p46">
              <a:extLst>
                <a:ext uri="{FF2B5EF4-FFF2-40B4-BE49-F238E27FC236}">
                  <a16:creationId xmlns:a16="http://schemas.microsoft.com/office/drawing/2014/main" id="{99038C0D-1F61-4296-A9A9-28B6ACE685D2}"/>
                </a:ext>
              </a:extLst>
            </p:cNvPr>
            <p:cNvSpPr/>
            <p:nvPr/>
          </p:nvSpPr>
          <p:spPr>
            <a:xfrm>
              <a:off x="12816800" y="4763750"/>
              <a:ext cx="50425" cy="107350"/>
            </a:xfrm>
            <a:custGeom>
              <a:avLst/>
              <a:gdLst/>
              <a:ahLst/>
              <a:cxnLst/>
              <a:rect l="l" t="t" r="r" b="b"/>
              <a:pathLst>
                <a:path w="2017" h="4294" extrusionOk="0">
                  <a:moveTo>
                    <a:pt x="1431" y="0"/>
                  </a:moveTo>
                  <a:cubicBezTo>
                    <a:pt x="781" y="98"/>
                    <a:pt x="261" y="651"/>
                    <a:pt x="196" y="1301"/>
                  </a:cubicBezTo>
                  <a:cubicBezTo>
                    <a:pt x="163" y="1724"/>
                    <a:pt x="293" y="2082"/>
                    <a:pt x="553" y="2374"/>
                  </a:cubicBezTo>
                  <a:cubicBezTo>
                    <a:pt x="326" y="2602"/>
                    <a:pt x="163" y="2895"/>
                    <a:pt x="98" y="3220"/>
                  </a:cubicBezTo>
                  <a:lnTo>
                    <a:pt x="1" y="3578"/>
                  </a:lnTo>
                  <a:cubicBezTo>
                    <a:pt x="391" y="4033"/>
                    <a:pt x="976" y="4293"/>
                    <a:pt x="1594" y="4293"/>
                  </a:cubicBezTo>
                  <a:cubicBezTo>
                    <a:pt x="1724" y="4293"/>
                    <a:pt x="1854" y="4293"/>
                    <a:pt x="1984" y="4261"/>
                  </a:cubicBezTo>
                  <a:cubicBezTo>
                    <a:pt x="1594" y="4196"/>
                    <a:pt x="1204" y="4000"/>
                    <a:pt x="911" y="3708"/>
                  </a:cubicBezTo>
                  <a:cubicBezTo>
                    <a:pt x="846" y="3643"/>
                    <a:pt x="781" y="3513"/>
                    <a:pt x="814" y="3415"/>
                  </a:cubicBezTo>
                  <a:lnTo>
                    <a:pt x="879" y="3220"/>
                  </a:lnTo>
                  <a:cubicBezTo>
                    <a:pt x="911" y="2927"/>
                    <a:pt x="1041" y="2667"/>
                    <a:pt x="1236" y="2472"/>
                  </a:cubicBezTo>
                  <a:cubicBezTo>
                    <a:pt x="1269" y="2407"/>
                    <a:pt x="1269" y="2309"/>
                    <a:pt x="1236" y="2277"/>
                  </a:cubicBezTo>
                  <a:cubicBezTo>
                    <a:pt x="1074" y="2017"/>
                    <a:pt x="976" y="1724"/>
                    <a:pt x="976" y="1431"/>
                  </a:cubicBezTo>
                  <a:cubicBezTo>
                    <a:pt x="976" y="781"/>
                    <a:pt x="1399" y="228"/>
                    <a:pt x="2017" y="66"/>
                  </a:cubicBezTo>
                  <a:cubicBezTo>
                    <a:pt x="1822" y="0"/>
                    <a:pt x="1627" y="0"/>
                    <a:pt x="1431"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4000;p46">
              <a:extLst>
                <a:ext uri="{FF2B5EF4-FFF2-40B4-BE49-F238E27FC236}">
                  <a16:creationId xmlns:a16="http://schemas.microsoft.com/office/drawing/2014/main" id="{3E1999F5-BBAF-4D81-B51F-40FC521C805C}"/>
                </a:ext>
              </a:extLst>
            </p:cNvPr>
            <p:cNvSpPr/>
            <p:nvPr/>
          </p:nvSpPr>
          <p:spPr>
            <a:xfrm>
              <a:off x="12557450" y="4864550"/>
              <a:ext cx="256125" cy="256125"/>
            </a:xfrm>
            <a:custGeom>
              <a:avLst/>
              <a:gdLst/>
              <a:ahLst/>
              <a:cxnLst/>
              <a:rect l="l" t="t" r="r" b="b"/>
              <a:pathLst>
                <a:path w="10245" h="10245" extrusionOk="0">
                  <a:moveTo>
                    <a:pt x="5139" y="521"/>
                  </a:moveTo>
                  <a:cubicBezTo>
                    <a:pt x="6700" y="521"/>
                    <a:pt x="7968" y="1789"/>
                    <a:pt x="7968" y="3350"/>
                  </a:cubicBezTo>
                  <a:cubicBezTo>
                    <a:pt x="7968" y="4911"/>
                    <a:pt x="6700" y="6180"/>
                    <a:pt x="5139" y="6180"/>
                  </a:cubicBezTo>
                  <a:cubicBezTo>
                    <a:pt x="3936" y="6180"/>
                    <a:pt x="2895" y="5432"/>
                    <a:pt x="2472" y="4326"/>
                  </a:cubicBezTo>
                  <a:cubicBezTo>
                    <a:pt x="2418" y="4218"/>
                    <a:pt x="2320" y="4155"/>
                    <a:pt x="2195" y="4155"/>
                  </a:cubicBezTo>
                  <a:cubicBezTo>
                    <a:pt x="2169" y="4155"/>
                    <a:pt x="2142" y="4158"/>
                    <a:pt x="2115" y="4163"/>
                  </a:cubicBezTo>
                  <a:cubicBezTo>
                    <a:pt x="1984" y="4228"/>
                    <a:pt x="1919" y="4391"/>
                    <a:pt x="1984" y="4521"/>
                  </a:cubicBezTo>
                  <a:cubicBezTo>
                    <a:pt x="2115" y="4944"/>
                    <a:pt x="2342" y="5302"/>
                    <a:pt x="2635" y="5627"/>
                  </a:cubicBezTo>
                  <a:cubicBezTo>
                    <a:pt x="2147" y="6310"/>
                    <a:pt x="1822" y="7090"/>
                    <a:pt x="1724" y="7903"/>
                  </a:cubicBezTo>
                  <a:lnTo>
                    <a:pt x="1692" y="8131"/>
                  </a:lnTo>
                  <a:cubicBezTo>
                    <a:pt x="976" y="7318"/>
                    <a:pt x="554" y="6277"/>
                    <a:pt x="554" y="5106"/>
                  </a:cubicBezTo>
                  <a:cubicBezTo>
                    <a:pt x="554" y="3643"/>
                    <a:pt x="1237" y="2342"/>
                    <a:pt x="2310" y="1497"/>
                  </a:cubicBezTo>
                  <a:lnTo>
                    <a:pt x="2310" y="1497"/>
                  </a:lnTo>
                  <a:cubicBezTo>
                    <a:pt x="1984" y="2017"/>
                    <a:pt x="1757" y="2635"/>
                    <a:pt x="1757" y="3285"/>
                  </a:cubicBezTo>
                  <a:cubicBezTo>
                    <a:pt x="1757" y="3415"/>
                    <a:pt x="1887" y="3546"/>
                    <a:pt x="2017" y="3546"/>
                  </a:cubicBezTo>
                  <a:cubicBezTo>
                    <a:pt x="2180" y="3546"/>
                    <a:pt x="2310" y="3448"/>
                    <a:pt x="2310" y="3285"/>
                  </a:cubicBezTo>
                  <a:cubicBezTo>
                    <a:pt x="2310" y="2537"/>
                    <a:pt x="2635" y="1855"/>
                    <a:pt x="3155" y="1334"/>
                  </a:cubicBezTo>
                  <a:cubicBezTo>
                    <a:pt x="3676" y="814"/>
                    <a:pt x="4391" y="521"/>
                    <a:pt x="5139" y="521"/>
                  </a:cubicBezTo>
                  <a:close/>
                  <a:moveTo>
                    <a:pt x="7936" y="1497"/>
                  </a:moveTo>
                  <a:cubicBezTo>
                    <a:pt x="9009" y="2310"/>
                    <a:pt x="9724" y="3643"/>
                    <a:pt x="9724" y="5106"/>
                  </a:cubicBezTo>
                  <a:cubicBezTo>
                    <a:pt x="9724" y="6277"/>
                    <a:pt x="9301" y="7318"/>
                    <a:pt x="8586" y="8131"/>
                  </a:cubicBezTo>
                  <a:lnTo>
                    <a:pt x="8553" y="7903"/>
                  </a:lnTo>
                  <a:cubicBezTo>
                    <a:pt x="8521" y="7773"/>
                    <a:pt x="8521" y="7676"/>
                    <a:pt x="8488" y="7545"/>
                  </a:cubicBezTo>
                  <a:cubicBezTo>
                    <a:pt x="8460" y="7404"/>
                    <a:pt x="8333" y="7312"/>
                    <a:pt x="8215" y="7312"/>
                  </a:cubicBezTo>
                  <a:cubicBezTo>
                    <a:pt x="8197" y="7312"/>
                    <a:pt x="8180" y="7314"/>
                    <a:pt x="8163" y="7318"/>
                  </a:cubicBezTo>
                  <a:cubicBezTo>
                    <a:pt x="8001" y="7350"/>
                    <a:pt x="7936" y="7513"/>
                    <a:pt x="7936" y="7643"/>
                  </a:cubicBezTo>
                  <a:cubicBezTo>
                    <a:pt x="7968" y="7773"/>
                    <a:pt x="8001" y="7871"/>
                    <a:pt x="8001" y="7968"/>
                  </a:cubicBezTo>
                  <a:lnTo>
                    <a:pt x="8098" y="8619"/>
                  </a:lnTo>
                  <a:cubicBezTo>
                    <a:pt x="7285" y="9302"/>
                    <a:pt x="6245" y="9692"/>
                    <a:pt x="5139" y="9692"/>
                  </a:cubicBezTo>
                  <a:cubicBezTo>
                    <a:pt x="4001" y="9692"/>
                    <a:pt x="2960" y="9302"/>
                    <a:pt x="2147" y="8619"/>
                  </a:cubicBezTo>
                  <a:lnTo>
                    <a:pt x="2245" y="7968"/>
                  </a:lnTo>
                  <a:cubicBezTo>
                    <a:pt x="2342" y="7253"/>
                    <a:pt x="2602" y="6570"/>
                    <a:pt x="3025" y="6017"/>
                  </a:cubicBezTo>
                  <a:cubicBezTo>
                    <a:pt x="3610" y="6472"/>
                    <a:pt x="4358" y="6732"/>
                    <a:pt x="5106" y="6732"/>
                  </a:cubicBezTo>
                  <a:cubicBezTo>
                    <a:pt x="5919" y="6732"/>
                    <a:pt x="6635" y="6440"/>
                    <a:pt x="7220" y="6017"/>
                  </a:cubicBezTo>
                  <a:cubicBezTo>
                    <a:pt x="7350" y="6212"/>
                    <a:pt x="7480" y="6407"/>
                    <a:pt x="7578" y="6635"/>
                  </a:cubicBezTo>
                  <a:cubicBezTo>
                    <a:pt x="7643" y="6700"/>
                    <a:pt x="7740" y="6765"/>
                    <a:pt x="7838" y="6765"/>
                  </a:cubicBezTo>
                  <a:cubicBezTo>
                    <a:pt x="7871" y="6765"/>
                    <a:pt x="7903" y="6765"/>
                    <a:pt x="7936" y="6732"/>
                  </a:cubicBezTo>
                  <a:cubicBezTo>
                    <a:pt x="8066" y="6667"/>
                    <a:pt x="8131" y="6505"/>
                    <a:pt x="8066" y="6375"/>
                  </a:cubicBezTo>
                  <a:cubicBezTo>
                    <a:pt x="7936" y="6115"/>
                    <a:pt x="7773" y="5854"/>
                    <a:pt x="7610" y="5627"/>
                  </a:cubicBezTo>
                  <a:cubicBezTo>
                    <a:pt x="8163" y="5041"/>
                    <a:pt x="8488" y="4228"/>
                    <a:pt x="8488" y="3350"/>
                  </a:cubicBezTo>
                  <a:cubicBezTo>
                    <a:pt x="8488" y="2668"/>
                    <a:pt x="8293" y="2017"/>
                    <a:pt x="7936" y="1497"/>
                  </a:cubicBezTo>
                  <a:close/>
                  <a:moveTo>
                    <a:pt x="5139" y="1"/>
                  </a:moveTo>
                  <a:cubicBezTo>
                    <a:pt x="2310" y="1"/>
                    <a:pt x="1" y="2310"/>
                    <a:pt x="1" y="5139"/>
                  </a:cubicBezTo>
                  <a:cubicBezTo>
                    <a:pt x="1" y="7936"/>
                    <a:pt x="2310" y="10245"/>
                    <a:pt x="5139" y="10245"/>
                  </a:cubicBezTo>
                  <a:cubicBezTo>
                    <a:pt x="7968" y="10245"/>
                    <a:pt x="10244" y="7936"/>
                    <a:pt x="10244" y="5139"/>
                  </a:cubicBezTo>
                  <a:cubicBezTo>
                    <a:pt x="10244" y="2310"/>
                    <a:pt x="7968" y="1"/>
                    <a:pt x="513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4001;p46">
              <a:extLst>
                <a:ext uri="{FF2B5EF4-FFF2-40B4-BE49-F238E27FC236}">
                  <a16:creationId xmlns:a16="http://schemas.microsoft.com/office/drawing/2014/main" id="{E0961D45-84BE-4210-A9A4-103F265CD88D}"/>
                </a:ext>
              </a:extLst>
            </p:cNvPr>
            <p:cNvSpPr/>
            <p:nvPr/>
          </p:nvSpPr>
          <p:spPr>
            <a:xfrm>
              <a:off x="12634700" y="4968250"/>
              <a:ext cx="101650" cy="37800"/>
            </a:xfrm>
            <a:custGeom>
              <a:avLst/>
              <a:gdLst/>
              <a:ahLst/>
              <a:cxnLst/>
              <a:rect l="l" t="t" r="r" b="b"/>
              <a:pathLst>
                <a:path w="4066" h="1512" extrusionOk="0">
                  <a:moveTo>
                    <a:pt x="300" y="1"/>
                  </a:moveTo>
                  <a:cubicBezTo>
                    <a:pt x="253" y="1"/>
                    <a:pt x="206" y="15"/>
                    <a:pt x="163" y="48"/>
                  </a:cubicBezTo>
                  <a:cubicBezTo>
                    <a:pt x="33" y="113"/>
                    <a:pt x="0" y="276"/>
                    <a:pt x="98" y="406"/>
                  </a:cubicBezTo>
                  <a:cubicBezTo>
                    <a:pt x="520" y="1089"/>
                    <a:pt x="1236" y="1511"/>
                    <a:pt x="2049" y="1511"/>
                  </a:cubicBezTo>
                  <a:cubicBezTo>
                    <a:pt x="2829" y="1511"/>
                    <a:pt x="3577" y="1089"/>
                    <a:pt x="3968" y="406"/>
                  </a:cubicBezTo>
                  <a:cubicBezTo>
                    <a:pt x="4065" y="276"/>
                    <a:pt x="4033" y="113"/>
                    <a:pt x="3903" y="48"/>
                  </a:cubicBezTo>
                  <a:cubicBezTo>
                    <a:pt x="3859" y="15"/>
                    <a:pt x="3812" y="1"/>
                    <a:pt x="3765" y="1"/>
                  </a:cubicBezTo>
                  <a:cubicBezTo>
                    <a:pt x="3671" y="1"/>
                    <a:pt x="3577" y="59"/>
                    <a:pt x="3512" y="146"/>
                  </a:cubicBezTo>
                  <a:cubicBezTo>
                    <a:pt x="3187" y="666"/>
                    <a:pt x="2634" y="958"/>
                    <a:pt x="2049" y="958"/>
                  </a:cubicBezTo>
                  <a:cubicBezTo>
                    <a:pt x="1431" y="958"/>
                    <a:pt x="878" y="666"/>
                    <a:pt x="553" y="146"/>
                  </a:cubicBezTo>
                  <a:cubicBezTo>
                    <a:pt x="488" y="59"/>
                    <a:pt x="394" y="1"/>
                    <a:pt x="30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4002;p46">
              <a:extLst>
                <a:ext uri="{FF2B5EF4-FFF2-40B4-BE49-F238E27FC236}">
                  <a16:creationId xmlns:a16="http://schemas.microsoft.com/office/drawing/2014/main" id="{03534188-8D2E-4559-A43A-02E9240A044C}"/>
                </a:ext>
              </a:extLst>
            </p:cNvPr>
            <p:cNvSpPr/>
            <p:nvPr/>
          </p:nvSpPr>
          <p:spPr>
            <a:xfrm>
              <a:off x="12648500" y="4921475"/>
              <a:ext cx="13050" cy="21975"/>
            </a:xfrm>
            <a:custGeom>
              <a:avLst/>
              <a:gdLst/>
              <a:ahLst/>
              <a:cxnLst/>
              <a:rect l="l" t="t" r="r" b="b"/>
              <a:pathLst>
                <a:path w="522" h="879" extrusionOk="0">
                  <a:moveTo>
                    <a:pt x="261" y="0"/>
                  </a:moveTo>
                  <a:cubicBezTo>
                    <a:pt x="131" y="0"/>
                    <a:pt x="1" y="130"/>
                    <a:pt x="1" y="293"/>
                  </a:cubicBezTo>
                  <a:lnTo>
                    <a:pt x="1" y="586"/>
                  </a:lnTo>
                  <a:cubicBezTo>
                    <a:pt x="1" y="748"/>
                    <a:pt x="131" y="878"/>
                    <a:pt x="261" y="878"/>
                  </a:cubicBezTo>
                  <a:cubicBezTo>
                    <a:pt x="424" y="878"/>
                    <a:pt x="521" y="748"/>
                    <a:pt x="521" y="586"/>
                  </a:cubicBezTo>
                  <a:lnTo>
                    <a:pt x="521" y="293"/>
                  </a:lnTo>
                  <a:cubicBezTo>
                    <a:pt x="521" y="130"/>
                    <a:pt x="424" y="0"/>
                    <a:pt x="2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4003;p46">
              <a:extLst>
                <a:ext uri="{FF2B5EF4-FFF2-40B4-BE49-F238E27FC236}">
                  <a16:creationId xmlns:a16="http://schemas.microsoft.com/office/drawing/2014/main" id="{2F6313FD-5B08-462A-A46D-590D53DC8B69}"/>
                </a:ext>
              </a:extLst>
            </p:cNvPr>
            <p:cNvSpPr/>
            <p:nvPr/>
          </p:nvSpPr>
          <p:spPr>
            <a:xfrm>
              <a:off x="12710300" y="4921475"/>
              <a:ext cx="13025" cy="21975"/>
            </a:xfrm>
            <a:custGeom>
              <a:avLst/>
              <a:gdLst/>
              <a:ahLst/>
              <a:cxnLst/>
              <a:rect l="l" t="t" r="r" b="b"/>
              <a:pathLst>
                <a:path w="521" h="879" extrusionOk="0">
                  <a:moveTo>
                    <a:pt x="261" y="0"/>
                  </a:moveTo>
                  <a:cubicBezTo>
                    <a:pt x="98" y="0"/>
                    <a:pt x="0" y="130"/>
                    <a:pt x="0" y="293"/>
                  </a:cubicBezTo>
                  <a:lnTo>
                    <a:pt x="0" y="586"/>
                  </a:lnTo>
                  <a:cubicBezTo>
                    <a:pt x="0" y="748"/>
                    <a:pt x="131" y="878"/>
                    <a:pt x="261" y="878"/>
                  </a:cubicBezTo>
                  <a:cubicBezTo>
                    <a:pt x="423" y="878"/>
                    <a:pt x="521" y="748"/>
                    <a:pt x="521" y="586"/>
                  </a:cubicBezTo>
                  <a:lnTo>
                    <a:pt x="521" y="293"/>
                  </a:lnTo>
                  <a:cubicBezTo>
                    <a:pt x="521" y="130"/>
                    <a:pt x="423" y="0"/>
                    <a:pt x="2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4004;p46">
              <a:extLst>
                <a:ext uri="{FF2B5EF4-FFF2-40B4-BE49-F238E27FC236}">
                  <a16:creationId xmlns:a16="http://schemas.microsoft.com/office/drawing/2014/main" id="{236040E8-34B7-451B-877E-AB364143CDB6}"/>
                </a:ext>
              </a:extLst>
            </p:cNvPr>
            <p:cNvSpPr/>
            <p:nvPr/>
          </p:nvSpPr>
          <p:spPr>
            <a:xfrm>
              <a:off x="12455025" y="4693025"/>
              <a:ext cx="462600" cy="461800"/>
            </a:xfrm>
            <a:custGeom>
              <a:avLst/>
              <a:gdLst/>
              <a:ahLst/>
              <a:cxnLst/>
              <a:rect l="l" t="t" r="r" b="b"/>
              <a:pathLst>
                <a:path w="18504" h="18472" extrusionOk="0">
                  <a:moveTo>
                    <a:pt x="9236" y="521"/>
                  </a:moveTo>
                  <a:cubicBezTo>
                    <a:pt x="9854" y="521"/>
                    <a:pt x="10374" y="1041"/>
                    <a:pt x="10374" y="1691"/>
                  </a:cubicBezTo>
                  <a:cubicBezTo>
                    <a:pt x="10374" y="2309"/>
                    <a:pt x="9854" y="2829"/>
                    <a:pt x="9236" y="2829"/>
                  </a:cubicBezTo>
                  <a:cubicBezTo>
                    <a:pt x="8585" y="2829"/>
                    <a:pt x="8065" y="2342"/>
                    <a:pt x="8065" y="1691"/>
                  </a:cubicBezTo>
                  <a:cubicBezTo>
                    <a:pt x="8065" y="1041"/>
                    <a:pt x="8585" y="521"/>
                    <a:pt x="9236" y="521"/>
                  </a:cubicBezTo>
                  <a:close/>
                  <a:moveTo>
                    <a:pt x="7545" y="1659"/>
                  </a:moveTo>
                  <a:lnTo>
                    <a:pt x="7545" y="1691"/>
                  </a:lnTo>
                  <a:cubicBezTo>
                    <a:pt x="7545" y="2049"/>
                    <a:pt x="7642" y="2342"/>
                    <a:pt x="7805" y="2634"/>
                  </a:cubicBezTo>
                  <a:cubicBezTo>
                    <a:pt x="7675" y="2797"/>
                    <a:pt x="7577" y="2960"/>
                    <a:pt x="7512" y="3155"/>
                  </a:cubicBezTo>
                  <a:cubicBezTo>
                    <a:pt x="7415" y="2927"/>
                    <a:pt x="7350" y="2667"/>
                    <a:pt x="7350" y="2407"/>
                  </a:cubicBezTo>
                  <a:cubicBezTo>
                    <a:pt x="7350" y="2147"/>
                    <a:pt x="7415" y="1886"/>
                    <a:pt x="7545" y="1659"/>
                  </a:cubicBezTo>
                  <a:close/>
                  <a:moveTo>
                    <a:pt x="10927" y="1561"/>
                  </a:moveTo>
                  <a:cubicBezTo>
                    <a:pt x="11057" y="1821"/>
                    <a:pt x="11122" y="2114"/>
                    <a:pt x="11122" y="2407"/>
                  </a:cubicBezTo>
                  <a:cubicBezTo>
                    <a:pt x="11122" y="2699"/>
                    <a:pt x="11057" y="2960"/>
                    <a:pt x="10927" y="3187"/>
                  </a:cubicBezTo>
                  <a:cubicBezTo>
                    <a:pt x="10862" y="2992"/>
                    <a:pt x="10764" y="2797"/>
                    <a:pt x="10634" y="2602"/>
                  </a:cubicBezTo>
                  <a:cubicBezTo>
                    <a:pt x="10797" y="2342"/>
                    <a:pt x="10927" y="2017"/>
                    <a:pt x="10927" y="1691"/>
                  </a:cubicBezTo>
                  <a:cubicBezTo>
                    <a:pt x="10927" y="1626"/>
                    <a:pt x="10927" y="1594"/>
                    <a:pt x="10927" y="1561"/>
                  </a:cubicBezTo>
                  <a:close/>
                  <a:moveTo>
                    <a:pt x="10277" y="3025"/>
                  </a:moveTo>
                  <a:cubicBezTo>
                    <a:pt x="10374" y="3187"/>
                    <a:pt x="10439" y="3350"/>
                    <a:pt x="10472" y="3545"/>
                  </a:cubicBezTo>
                  <a:lnTo>
                    <a:pt x="10537" y="3773"/>
                  </a:lnTo>
                  <a:cubicBezTo>
                    <a:pt x="10179" y="4098"/>
                    <a:pt x="9724" y="4293"/>
                    <a:pt x="9236" y="4293"/>
                  </a:cubicBezTo>
                  <a:cubicBezTo>
                    <a:pt x="8748" y="4293"/>
                    <a:pt x="8260" y="4098"/>
                    <a:pt x="7935" y="3740"/>
                  </a:cubicBezTo>
                  <a:lnTo>
                    <a:pt x="7968" y="3545"/>
                  </a:lnTo>
                  <a:cubicBezTo>
                    <a:pt x="8000" y="3350"/>
                    <a:pt x="8065" y="3187"/>
                    <a:pt x="8195" y="3025"/>
                  </a:cubicBezTo>
                  <a:cubicBezTo>
                    <a:pt x="8455" y="3252"/>
                    <a:pt x="8813" y="3382"/>
                    <a:pt x="9236" y="3382"/>
                  </a:cubicBezTo>
                  <a:cubicBezTo>
                    <a:pt x="9626" y="3382"/>
                    <a:pt x="9984" y="3252"/>
                    <a:pt x="10277" y="3025"/>
                  </a:cubicBezTo>
                  <a:close/>
                  <a:moveTo>
                    <a:pt x="2374" y="3090"/>
                  </a:moveTo>
                  <a:cubicBezTo>
                    <a:pt x="3025" y="3090"/>
                    <a:pt x="3545" y="3610"/>
                    <a:pt x="3545" y="4260"/>
                  </a:cubicBezTo>
                  <a:cubicBezTo>
                    <a:pt x="3545" y="4878"/>
                    <a:pt x="3025" y="5399"/>
                    <a:pt x="2374" y="5399"/>
                  </a:cubicBezTo>
                  <a:cubicBezTo>
                    <a:pt x="1756" y="5399"/>
                    <a:pt x="1236" y="4878"/>
                    <a:pt x="1236" y="4260"/>
                  </a:cubicBezTo>
                  <a:cubicBezTo>
                    <a:pt x="1236" y="3610"/>
                    <a:pt x="1756" y="3090"/>
                    <a:pt x="2374" y="3090"/>
                  </a:cubicBezTo>
                  <a:close/>
                  <a:moveTo>
                    <a:pt x="16098" y="3090"/>
                  </a:moveTo>
                  <a:cubicBezTo>
                    <a:pt x="16715" y="3090"/>
                    <a:pt x="17236" y="3610"/>
                    <a:pt x="17236" y="4260"/>
                  </a:cubicBezTo>
                  <a:cubicBezTo>
                    <a:pt x="17236" y="4878"/>
                    <a:pt x="16748" y="5399"/>
                    <a:pt x="16098" y="5399"/>
                  </a:cubicBezTo>
                  <a:cubicBezTo>
                    <a:pt x="15447" y="5399"/>
                    <a:pt x="14927" y="4878"/>
                    <a:pt x="14927" y="4260"/>
                  </a:cubicBezTo>
                  <a:cubicBezTo>
                    <a:pt x="14927" y="3610"/>
                    <a:pt x="15447" y="3090"/>
                    <a:pt x="16098" y="3090"/>
                  </a:cubicBezTo>
                  <a:close/>
                  <a:moveTo>
                    <a:pt x="683" y="4195"/>
                  </a:moveTo>
                  <a:lnTo>
                    <a:pt x="683" y="4260"/>
                  </a:lnTo>
                  <a:cubicBezTo>
                    <a:pt x="683" y="4586"/>
                    <a:pt x="813" y="4911"/>
                    <a:pt x="976" y="5171"/>
                  </a:cubicBezTo>
                  <a:cubicBezTo>
                    <a:pt x="846" y="5334"/>
                    <a:pt x="748" y="5529"/>
                    <a:pt x="683" y="5724"/>
                  </a:cubicBezTo>
                  <a:cubicBezTo>
                    <a:pt x="586" y="5496"/>
                    <a:pt x="521" y="5236"/>
                    <a:pt x="521" y="4976"/>
                  </a:cubicBezTo>
                  <a:cubicBezTo>
                    <a:pt x="521" y="4716"/>
                    <a:pt x="586" y="4455"/>
                    <a:pt x="683" y="4195"/>
                  </a:cubicBezTo>
                  <a:close/>
                  <a:moveTo>
                    <a:pt x="17789" y="4195"/>
                  </a:moveTo>
                  <a:cubicBezTo>
                    <a:pt x="17886" y="4423"/>
                    <a:pt x="17951" y="4683"/>
                    <a:pt x="17951" y="4976"/>
                  </a:cubicBezTo>
                  <a:cubicBezTo>
                    <a:pt x="17951" y="5236"/>
                    <a:pt x="17886" y="5496"/>
                    <a:pt x="17789" y="5724"/>
                  </a:cubicBezTo>
                  <a:cubicBezTo>
                    <a:pt x="17724" y="5529"/>
                    <a:pt x="17626" y="5334"/>
                    <a:pt x="17496" y="5171"/>
                  </a:cubicBezTo>
                  <a:cubicBezTo>
                    <a:pt x="17691" y="4911"/>
                    <a:pt x="17789" y="4586"/>
                    <a:pt x="17789" y="4260"/>
                  </a:cubicBezTo>
                  <a:lnTo>
                    <a:pt x="17789" y="4195"/>
                  </a:lnTo>
                  <a:close/>
                  <a:moveTo>
                    <a:pt x="4065" y="4130"/>
                  </a:moveTo>
                  <a:cubicBezTo>
                    <a:pt x="4195" y="4390"/>
                    <a:pt x="4293" y="4683"/>
                    <a:pt x="4293" y="4976"/>
                  </a:cubicBezTo>
                  <a:cubicBezTo>
                    <a:pt x="4293" y="5268"/>
                    <a:pt x="4228" y="5529"/>
                    <a:pt x="4098" y="5756"/>
                  </a:cubicBezTo>
                  <a:cubicBezTo>
                    <a:pt x="4033" y="5561"/>
                    <a:pt x="3935" y="5366"/>
                    <a:pt x="3805" y="5171"/>
                  </a:cubicBezTo>
                  <a:cubicBezTo>
                    <a:pt x="3968" y="4911"/>
                    <a:pt x="4098" y="4586"/>
                    <a:pt x="4098" y="4260"/>
                  </a:cubicBezTo>
                  <a:cubicBezTo>
                    <a:pt x="4098" y="4195"/>
                    <a:pt x="4065" y="4163"/>
                    <a:pt x="4065" y="4130"/>
                  </a:cubicBezTo>
                  <a:close/>
                  <a:moveTo>
                    <a:pt x="14407" y="4130"/>
                  </a:moveTo>
                  <a:cubicBezTo>
                    <a:pt x="14407" y="4163"/>
                    <a:pt x="14407" y="4195"/>
                    <a:pt x="14407" y="4260"/>
                  </a:cubicBezTo>
                  <a:cubicBezTo>
                    <a:pt x="14407" y="4586"/>
                    <a:pt x="14504" y="4911"/>
                    <a:pt x="14667" y="5171"/>
                  </a:cubicBezTo>
                  <a:cubicBezTo>
                    <a:pt x="14537" y="5366"/>
                    <a:pt x="14439" y="5561"/>
                    <a:pt x="14374" y="5756"/>
                  </a:cubicBezTo>
                  <a:cubicBezTo>
                    <a:pt x="14276" y="5529"/>
                    <a:pt x="14211" y="5268"/>
                    <a:pt x="14211" y="4976"/>
                  </a:cubicBezTo>
                  <a:cubicBezTo>
                    <a:pt x="14211" y="4683"/>
                    <a:pt x="14276" y="4390"/>
                    <a:pt x="14407" y="4130"/>
                  </a:cubicBezTo>
                  <a:close/>
                  <a:moveTo>
                    <a:pt x="3447" y="5594"/>
                  </a:moveTo>
                  <a:cubicBezTo>
                    <a:pt x="3545" y="5756"/>
                    <a:pt x="3610" y="5919"/>
                    <a:pt x="3643" y="6114"/>
                  </a:cubicBezTo>
                  <a:lnTo>
                    <a:pt x="3708" y="6342"/>
                  </a:lnTo>
                  <a:cubicBezTo>
                    <a:pt x="3350" y="6667"/>
                    <a:pt x="2895" y="6862"/>
                    <a:pt x="2407" y="6862"/>
                  </a:cubicBezTo>
                  <a:cubicBezTo>
                    <a:pt x="1886" y="6862"/>
                    <a:pt x="1431" y="6634"/>
                    <a:pt x="1106" y="6309"/>
                  </a:cubicBezTo>
                  <a:lnTo>
                    <a:pt x="1138" y="6114"/>
                  </a:lnTo>
                  <a:cubicBezTo>
                    <a:pt x="1171" y="5919"/>
                    <a:pt x="1236" y="5756"/>
                    <a:pt x="1366" y="5594"/>
                  </a:cubicBezTo>
                  <a:cubicBezTo>
                    <a:pt x="1626" y="5821"/>
                    <a:pt x="1984" y="5951"/>
                    <a:pt x="2407" y="5951"/>
                  </a:cubicBezTo>
                  <a:cubicBezTo>
                    <a:pt x="2797" y="5951"/>
                    <a:pt x="3155" y="5821"/>
                    <a:pt x="3447" y="5594"/>
                  </a:cubicBezTo>
                  <a:close/>
                  <a:moveTo>
                    <a:pt x="17138" y="5594"/>
                  </a:moveTo>
                  <a:cubicBezTo>
                    <a:pt x="17236" y="5756"/>
                    <a:pt x="17301" y="5919"/>
                    <a:pt x="17366" y="6114"/>
                  </a:cubicBezTo>
                  <a:lnTo>
                    <a:pt x="17398" y="6309"/>
                  </a:lnTo>
                  <a:cubicBezTo>
                    <a:pt x="17041" y="6667"/>
                    <a:pt x="16585" y="6862"/>
                    <a:pt x="16065" y="6862"/>
                  </a:cubicBezTo>
                  <a:cubicBezTo>
                    <a:pt x="15577" y="6862"/>
                    <a:pt x="15122" y="6667"/>
                    <a:pt x="14797" y="6342"/>
                  </a:cubicBezTo>
                  <a:lnTo>
                    <a:pt x="14829" y="6114"/>
                  </a:lnTo>
                  <a:cubicBezTo>
                    <a:pt x="14862" y="5919"/>
                    <a:pt x="14959" y="5756"/>
                    <a:pt x="15057" y="5594"/>
                  </a:cubicBezTo>
                  <a:cubicBezTo>
                    <a:pt x="15350" y="5821"/>
                    <a:pt x="15707" y="5951"/>
                    <a:pt x="16098" y="5951"/>
                  </a:cubicBezTo>
                  <a:cubicBezTo>
                    <a:pt x="16488" y="5951"/>
                    <a:pt x="16845" y="5821"/>
                    <a:pt x="17138" y="5594"/>
                  </a:cubicBezTo>
                  <a:close/>
                  <a:moveTo>
                    <a:pt x="9236" y="0"/>
                  </a:moveTo>
                  <a:cubicBezTo>
                    <a:pt x="7903" y="0"/>
                    <a:pt x="6829" y="1073"/>
                    <a:pt x="6829" y="2407"/>
                  </a:cubicBezTo>
                  <a:cubicBezTo>
                    <a:pt x="6829" y="3642"/>
                    <a:pt x="7773" y="4683"/>
                    <a:pt x="8976" y="4813"/>
                  </a:cubicBezTo>
                  <a:lnTo>
                    <a:pt x="8976" y="5496"/>
                  </a:lnTo>
                  <a:cubicBezTo>
                    <a:pt x="7285" y="5561"/>
                    <a:pt x="5756" y="6244"/>
                    <a:pt x="4651" y="7382"/>
                  </a:cubicBezTo>
                  <a:lnTo>
                    <a:pt x="4098" y="6699"/>
                  </a:lnTo>
                  <a:cubicBezTo>
                    <a:pt x="4553" y="6277"/>
                    <a:pt x="4813" y="5659"/>
                    <a:pt x="4813" y="4976"/>
                  </a:cubicBezTo>
                  <a:cubicBezTo>
                    <a:pt x="4813" y="3642"/>
                    <a:pt x="3740" y="2569"/>
                    <a:pt x="2407" y="2569"/>
                  </a:cubicBezTo>
                  <a:cubicBezTo>
                    <a:pt x="1073" y="2569"/>
                    <a:pt x="0" y="3642"/>
                    <a:pt x="0" y="4976"/>
                  </a:cubicBezTo>
                  <a:cubicBezTo>
                    <a:pt x="0" y="6309"/>
                    <a:pt x="1073" y="7382"/>
                    <a:pt x="2407" y="7382"/>
                  </a:cubicBezTo>
                  <a:cubicBezTo>
                    <a:pt x="2862" y="7382"/>
                    <a:pt x="3285" y="7252"/>
                    <a:pt x="3675" y="7025"/>
                  </a:cubicBezTo>
                  <a:lnTo>
                    <a:pt x="4260" y="7772"/>
                  </a:lnTo>
                  <a:cubicBezTo>
                    <a:pt x="3317" y="8911"/>
                    <a:pt x="2732" y="10374"/>
                    <a:pt x="2732" y="11967"/>
                  </a:cubicBezTo>
                  <a:cubicBezTo>
                    <a:pt x="2732" y="15545"/>
                    <a:pt x="5626" y="18471"/>
                    <a:pt x="9236" y="18471"/>
                  </a:cubicBezTo>
                  <a:cubicBezTo>
                    <a:pt x="12813" y="18471"/>
                    <a:pt x="15707" y="15545"/>
                    <a:pt x="15707" y="11967"/>
                  </a:cubicBezTo>
                  <a:cubicBezTo>
                    <a:pt x="15707" y="11317"/>
                    <a:pt x="15610" y="10667"/>
                    <a:pt x="15447" y="10049"/>
                  </a:cubicBezTo>
                  <a:cubicBezTo>
                    <a:pt x="15391" y="9936"/>
                    <a:pt x="15285" y="9847"/>
                    <a:pt x="15152" y="9847"/>
                  </a:cubicBezTo>
                  <a:cubicBezTo>
                    <a:pt x="15132" y="9847"/>
                    <a:pt x="15111" y="9849"/>
                    <a:pt x="15089" y="9854"/>
                  </a:cubicBezTo>
                  <a:cubicBezTo>
                    <a:pt x="14959" y="9919"/>
                    <a:pt x="14862" y="10049"/>
                    <a:pt x="14927" y="10211"/>
                  </a:cubicBezTo>
                  <a:cubicBezTo>
                    <a:pt x="15089" y="10764"/>
                    <a:pt x="15187" y="11382"/>
                    <a:pt x="15187" y="11967"/>
                  </a:cubicBezTo>
                  <a:cubicBezTo>
                    <a:pt x="15187" y="15252"/>
                    <a:pt x="12520" y="17919"/>
                    <a:pt x="9236" y="17919"/>
                  </a:cubicBezTo>
                  <a:cubicBezTo>
                    <a:pt x="5951" y="17919"/>
                    <a:pt x="3285" y="15252"/>
                    <a:pt x="3285" y="11967"/>
                  </a:cubicBezTo>
                  <a:cubicBezTo>
                    <a:pt x="3285" y="8683"/>
                    <a:pt x="5951" y="6016"/>
                    <a:pt x="9236" y="6016"/>
                  </a:cubicBezTo>
                  <a:cubicBezTo>
                    <a:pt x="11447" y="6016"/>
                    <a:pt x="13463" y="7252"/>
                    <a:pt x="14504" y="9203"/>
                  </a:cubicBezTo>
                  <a:cubicBezTo>
                    <a:pt x="14547" y="9290"/>
                    <a:pt x="14634" y="9333"/>
                    <a:pt x="14726" y="9333"/>
                  </a:cubicBezTo>
                  <a:cubicBezTo>
                    <a:pt x="14771" y="9333"/>
                    <a:pt x="14818" y="9323"/>
                    <a:pt x="14862" y="9301"/>
                  </a:cubicBezTo>
                  <a:cubicBezTo>
                    <a:pt x="14992" y="9236"/>
                    <a:pt x="15057" y="9073"/>
                    <a:pt x="14959" y="8943"/>
                  </a:cubicBezTo>
                  <a:cubicBezTo>
                    <a:pt x="14764" y="8520"/>
                    <a:pt x="14504" y="8130"/>
                    <a:pt x="14211" y="7805"/>
                  </a:cubicBezTo>
                  <a:lnTo>
                    <a:pt x="14829" y="7025"/>
                  </a:lnTo>
                  <a:cubicBezTo>
                    <a:pt x="15187" y="7252"/>
                    <a:pt x="15610" y="7382"/>
                    <a:pt x="16098" y="7382"/>
                  </a:cubicBezTo>
                  <a:cubicBezTo>
                    <a:pt x="17431" y="7382"/>
                    <a:pt x="18504" y="6309"/>
                    <a:pt x="18504" y="4976"/>
                  </a:cubicBezTo>
                  <a:cubicBezTo>
                    <a:pt x="18504" y="3642"/>
                    <a:pt x="17398" y="2569"/>
                    <a:pt x="16065" y="2569"/>
                  </a:cubicBezTo>
                  <a:cubicBezTo>
                    <a:pt x="14732" y="2569"/>
                    <a:pt x="13659" y="3642"/>
                    <a:pt x="13659" y="4976"/>
                  </a:cubicBezTo>
                  <a:cubicBezTo>
                    <a:pt x="13659" y="5659"/>
                    <a:pt x="13951" y="6277"/>
                    <a:pt x="14407" y="6699"/>
                  </a:cubicBezTo>
                  <a:lnTo>
                    <a:pt x="13821" y="7382"/>
                  </a:lnTo>
                  <a:cubicBezTo>
                    <a:pt x="12683" y="6244"/>
                    <a:pt x="11155" y="5561"/>
                    <a:pt x="9496" y="5496"/>
                  </a:cubicBezTo>
                  <a:lnTo>
                    <a:pt x="9496" y="4813"/>
                  </a:lnTo>
                  <a:cubicBezTo>
                    <a:pt x="10732" y="4683"/>
                    <a:pt x="11642" y="3642"/>
                    <a:pt x="11642" y="2407"/>
                  </a:cubicBezTo>
                  <a:cubicBezTo>
                    <a:pt x="11642" y="1073"/>
                    <a:pt x="10569"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3" name="Google Shape;1162;p84">
            <a:extLst>
              <a:ext uri="{FF2B5EF4-FFF2-40B4-BE49-F238E27FC236}">
                <a16:creationId xmlns:a16="http://schemas.microsoft.com/office/drawing/2014/main" id="{D2AD17FB-000F-41CF-9C86-383705D83999}"/>
              </a:ext>
            </a:extLst>
          </p:cNvPr>
          <p:cNvGrpSpPr/>
          <p:nvPr/>
        </p:nvGrpSpPr>
        <p:grpSpPr>
          <a:xfrm rot="761196">
            <a:off x="6306821" y="533256"/>
            <a:ext cx="1403221" cy="947104"/>
            <a:chOff x="1184100" y="798775"/>
            <a:chExt cx="5232250" cy="4098300"/>
          </a:xfrm>
        </p:grpSpPr>
        <p:sp>
          <p:nvSpPr>
            <p:cNvPr id="274" name="Google Shape;1163;p84">
              <a:extLst>
                <a:ext uri="{FF2B5EF4-FFF2-40B4-BE49-F238E27FC236}">
                  <a16:creationId xmlns:a16="http://schemas.microsoft.com/office/drawing/2014/main" id="{D1774F91-EBA9-4780-B536-10CD2F7A5B30}"/>
                </a:ext>
              </a:extLst>
            </p:cNvPr>
            <p:cNvSpPr/>
            <p:nvPr/>
          </p:nvSpPr>
          <p:spPr>
            <a:xfrm>
              <a:off x="1184100" y="798775"/>
              <a:ext cx="5232250" cy="4098300"/>
            </a:xfrm>
            <a:custGeom>
              <a:avLst/>
              <a:gdLst/>
              <a:ahLst/>
              <a:cxnLst/>
              <a:rect l="l" t="t" r="r" b="b"/>
              <a:pathLst>
                <a:path w="209290" h="163932" extrusionOk="0">
                  <a:moveTo>
                    <a:pt x="104645" y="0"/>
                  </a:moveTo>
                  <a:cubicBezTo>
                    <a:pt x="103715" y="0"/>
                    <a:pt x="102785" y="212"/>
                    <a:pt x="101937" y="636"/>
                  </a:cubicBezTo>
                  <a:lnTo>
                    <a:pt x="3686" y="49012"/>
                  </a:lnTo>
                  <a:cubicBezTo>
                    <a:pt x="2022" y="49827"/>
                    <a:pt x="848" y="51360"/>
                    <a:pt x="424" y="53122"/>
                  </a:cubicBezTo>
                  <a:cubicBezTo>
                    <a:pt x="0" y="54916"/>
                    <a:pt x="424" y="56808"/>
                    <a:pt x="1533" y="58243"/>
                  </a:cubicBezTo>
                  <a:lnTo>
                    <a:pt x="29227" y="93962"/>
                  </a:lnTo>
                  <a:lnTo>
                    <a:pt x="29227" y="114251"/>
                  </a:lnTo>
                  <a:lnTo>
                    <a:pt x="12232" y="135878"/>
                  </a:lnTo>
                  <a:cubicBezTo>
                    <a:pt x="11091" y="137346"/>
                    <a:pt x="10667" y="139271"/>
                    <a:pt x="11123" y="141097"/>
                  </a:cubicBezTo>
                  <a:cubicBezTo>
                    <a:pt x="11547" y="142924"/>
                    <a:pt x="12820" y="144425"/>
                    <a:pt x="14516" y="145207"/>
                  </a:cubicBezTo>
                  <a:cubicBezTo>
                    <a:pt x="41525" y="157440"/>
                    <a:pt x="72677" y="163931"/>
                    <a:pt x="104645" y="163931"/>
                  </a:cubicBezTo>
                  <a:cubicBezTo>
                    <a:pt x="136612" y="163931"/>
                    <a:pt x="167764" y="157440"/>
                    <a:pt x="194773" y="145207"/>
                  </a:cubicBezTo>
                  <a:cubicBezTo>
                    <a:pt x="196469" y="144425"/>
                    <a:pt x="197742" y="142924"/>
                    <a:pt x="198166" y="141097"/>
                  </a:cubicBezTo>
                  <a:cubicBezTo>
                    <a:pt x="198622" y="139271"/>
                    <a:pt x="198198" y="137346"/>
                    <a:pt x="197057" y="135878"/>
                  </a:cubicBezTo>
                  <a:lnTo>
                    <a:pt x="180062" y="114251"/>
                  </a:lnTo>
                  <a:lnTo>
                    <a:pt x="180062" y="93962"/>
                  </a:lnTo>
                  <a:lnTo>
                    <a:pt x="207756" y="58243"/>
                  </a:lnTo>
                  <a:cubicBezTo>
                    <a:pt x="208865" y="56808"/>
                    <a:pt x="209289" y="54916"/>
                    <a:pt x="208865" y="53122"/>
                  </a:cubicBezTo>
                  <a:cubicBezTo>
                    <a:pt x="208441" y="51360"/>
                    <a:pt x="207267" y="49827"/>
                    <a:pt x="205603" y="49012"/>
                  </a:cubicBezTo>
                  <a:lnTo>
                    <a:pt x="107352" y="636"/>
                  </a:lnTo>
                  <a:cubicBezTo>
                    <a:pt x="106504" y="212"/>
                    <a:pt x="105574" y="0"/>
                    <a:pt x="104645" y="0"/>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5" name="Google Shape;1164;p84">
              <a:extLst>
                <a:ext uri="{FF2B5EF4-FFF2-40B4-BE49-F238E27FC236}">
                  <a16:creationId xmlns:a16="http://schemas.microsoft.com/office/drawing/2014/main" id="{1A143E75-A971-4C3B-8E3A-452B50634DFA}"/>
                </a:ext>
              </a:extLst>
            </p:cNvPr>
            <p:cNvSpPr/>
            <p:nvPr/>
          </p:nvSpPr>
          <p:spPr>
            <a:xfrm>
              <a:off x="3800200" y="799175"/>
              <a:ext cx="2616150" cy="4097900"/>
            </a:xfrm>
            <a:custGeom>
              <a:avLst/>
              <a:gdLst/>
              <a:ahLst/>
              <a:cxnLst/>
              <a:rect l="l" t="t" r="r" b="b"/>
              <a:pathLst>
                <a:path w="104646" h="163916" extrusionOk="0">
                  <a:moveTo>
                    <a:pt x="1" y="0"/>
                  </a:moveTo>
                  <a:lnTo>
                    <a:pt x="1" y="163915"/>
                  </a:lnTo>
                  <a:cubicBezTo>
                    <a:pt x="31968" y="163915"/>
                    <a:pt x="63120" y="157424"/>
                    <a:pt x="90129" y="145191"/>
                  </a:cubicBezTo>
                  <a:cubicBezTo>
                    <a:pt x="91825" y="144409"/>
                    <a:pt x="93098" y="142908"/>
                    <a:pt x="93522" y="141081"/>
                  </a:cubicBezTo>
                  <a:cubicBezTo>
                    <a:pt x="93978" y="139255"/>
                    <a:pt x="93554" y="137330"/>
                    <a:pt x="92413" y="135862"/>
                  </a:cubicBezTo>
                  <a:lnTo>
                    <a:pt x="75418" y="114235"/>
                  </a:lnTo>
                  <a:lnTo>
                    <a:pt x="75418" y="93946"/>
                  </a:lnTo>
                  <a:lnTo>
                    <a:pt x="103112" y="58227"/>
                  </a:lnTo>
                  <a:cubicBezTo>
                    <a:pt x="104221" y="56792"/>
                    <a:pt x="104645" y="54900"/>
                    <a:pt x="104221" y="53106"/>
                  </a:cubicBezTo>
                  <a:cubicBezTo>
                    <a:pt x="103797" y="51344"/>
                    <a:pt x="102623" y="49811"/>
                    <a:pt x="100959" y="48996"/>
                  </a:cubicBezTo>
                  <a:lnTo>
                    <a:pt x="2708" y="620"/>
                  </a:lnTo>
                  <a:cubicBezTo>
                    <a:pt x="1860" y="196"/>
                    <a:pt x="914" y="0"/>
                    <a:pt x="1" y="0"/>
                  </a:cubicBezTo>
                  <a:close/>
                </a:path>
              </a:pathLst>
            </a:custGeom>
            <a:solidFill>
              <a:schemeClr val="tx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1165;p84">
              <a:extLst>
                <a:ext uri="{FF2B5EF4-FFF2-40B4-BE49-F238E27FC236}">
                  <a16:creationId xmlns:a16="http://schemas.microsoft.com/office/drawing/2014/main" id="{6F56C20B-CAAA-4428-A299-3582784FB051}"/>
                </a:ext>
              </a:extLst>
            </p:cNvPr>
            <p:cNvSpPr/>
            <p:nvPr/>
          </p:nvSpPr>
          <p:spPr>
            <a:xfrm>
              <a:off x="3143725" y="1401000"/>
              <a:ext cx="1312975" cy="1245300"/>
            </a:xfrm>
            <a:custGeom>
              <a:avLst/>
              <a:gdLst/>
              <a:ahLst/>
              <a:cxnLst/>
              <a:rect l="l" t="t" r="r" b="b"/>
              <a:pathLst>
                <a:path w="52519" h="49812" extrusionOk="0">
                  <a:moveTo>
                    <a:pt x="26260" y="1"/>
                  </a:moveTo>
                  <a:cubicBezTo>
                    <a:pt x="23944" y="1"/>
                    <a:pt x="21791" y="1306"/>
                    <a:pt x="20779" y="3393"/>
                  </a:cubicBezTo>
                  <a:lnTo>
                    <a:pt x="16082" y="12886"/>
                  </a:lnTo>
                  <a:lnTo>
                    <a:pt x="5644" y="14419"/>
                  </a:lnTo>
                  <a:cubicBezTo>
                    <a:pt x="3328" y="14745"/>
                    <a:pt x="1436" y="16343"/>
                    <a:pt x="718" y="18562"/>
                  </a:cubicBezTo>
                  <a:cubicBezTo>
                    <a:pt x="1" y="20780"/>
                    <a:pt x="588" y="23226"/>
                    <a:pt x="2251" y="24825"/>
                  </a:cubicBezTo>
                  <a:lnTo>
                    <a:pt x="9819" y="32229"/>
                  </a:lnTo>
                  <a:lnTo>
                    <a:pt x="8025" y="42668"/>
                  </a:lnTo>
                  <a:cubicBezTo>
                    <a:pt x="7634" y="44951"/>
                    <a:pt x="8580" y="47267"/>
                    <a:pt x="10472" y="48637"/>
                  </a:cubicBezTo>
                  <a:cubicBezTo>
                    <a:pt x="11542" y="49412"/>
                    <a:pt x="12799" y="49811"/>
                    <a:pt x="14062" y="49811"/>
                  </a:cubicBezTo>
                  <a:cubicBezTo>
                    <a:pt x="15032" y="49811"/>
                    <a:pt x="16005" y="49576"/>
                    <a:pt x="16898" y="49094"/>
                  </a:cubicBezTo>
                  <a:lnTo>
                    <a:pt x="26260" y="44168"/>
                  </a:lnTo>
                  <a:lnTo>
                    <a:pt x="35621" y="49094"/>
                  </a:lnTo>
                  <a:cubicBezTo>
                    <a:pt x="36519" y="49564"/>
                    <a:pt x="37497" y="49798"/>
                    <a:pt x="38472" y="49798"/>
                  </a:cubicBezTo>
                  <a:cubicBezTo>
                    <a:pt x="39730" y="49798"/>
                    <a:pt x="40982" y="49409"/>
                    <a:pt x="42048" y="48637"/>
                  </a:cubicBezTo>
                  <a:cubicBezTo>
                    <a:pt x="43940" y="47267"/>
                    <a:pt x="44886" y="44951"/>
                    <a:pt x="44494" y="42668"/>
                  </a:cubicBezTo>
                  <a:lnTo>
                    <a:pt x="42700" y="32229"/>
                  </a:lnTo>
                  <a:lnTo>
                    <a:pt x="50268" y="24825"/>
                  </a:lnTo>
                  <a:cubicBezTo>
                    <a:pt x="51931" y="23226"/>
                    <a:pt x="52519" y="20780"/>
                    <a:pt x="51801" y="18562"/>
                  </a:cubicBezTo>
                  <a:cubicBezTo>
                    <a:pt x="51083" y="16343"/>
                    <a:pt x="49191" y="14745"/>
                    <a:pt x="46875" y="14419"/>
                  </a:cubicBezTo>
                  <a:lnTo>
                    <a:pt x="36437" y="12886"/>
                  </a:lnTo>
                  <a:lnTo>
                    <a:pt x="31740" y="3393"/>
                  </a:lnTo>
                  <a:cubicBezTo>
                    <a:pt x="30728" y="1306"/>
                    <a:pt x="28576" y="1"/>
                    <a:pt x="26260" y="1"/>
                  </a:cubicBezTo>
                  <a:close/>
                </a:path>
              </a:pathLst>
            </a:custGeom>
            <a:solidFill>
              <a:srgbClr val="FFC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1166;p84">
              <a:extLst>
                <a:ext uri="{FF2B5EF4-FFF2-40B4-BE49-F238E27FC236}">
                  <a16:creationId xmlns:a16="http://schemas.microsoft.com/office/drawing/2014/main" id="{98D305D3-CC61-4E34-A6D5-83BEC36C4E7E}"/>
                </a:ext>
              </a:extLst>
            </p:cNvPr>
            <p:cNvSpPr/>
            <p:nvPr/>
          </p:nvSpPr>
          <p:spPr>
            <a:xfrm>
              <a:off x="1914775" y="3151875"/>
              <a:ext cx="3771700" cy="499125"/>
            </a:xfrm>
            <a:custGeom>
              <a:avLst/>
              <a:gdLst/>
              <a:ahLst/>
              <a:cxnLst/>
              <a:rect l="l" t="t" r="r" b="b"/>
              <a:pathLst>
                <a:path w="150868" h="19965" extrusionOk="0">
                  <a:moveTo>
                    <a:pt x="0" y="1"/>
                  </a:moveTo>
                  <a:lnTo>
                    <a:pt x="0" y="19964"/>
                  </a:lnTo>
                  <a:lnTo>
                    <a:pt x="150867" y="19964"/>
                  </a:lnTo>
                  <a:lnTo>
                    <a:pt x="15086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1167;p84">
              <a:extLst>
                <a:ext uri="{FF2B5EF4-FFF2-40B4-BE49-F238E27FC236}">
                  <a16:creationId xmlns:a16="http://schemas.microsoft.com/office/drawing/2014/main" id="{82F4FAF1-AE20-480A-B22F-F1D88C53A8CF}"/>
                </a:ext>
              </a:extLst>
            </p:cNvPr>
            <p:cNvSpPr/>
            <p:nvPr/>
          </p:nvSpPr>
          <p:spPr>
            <a:xfrm>
              <a:off x="3800200" y="1401000"/>
              <a:ext cx="656500" cy="1244950"/>
            </a:xfrm>
            <a:custGeom>
              <a:avLst/>
              <a:gdLst/>
              <a:ahLst/>
              <a:cxnLst/>
              <a:rect l="l" t="t" r="r" b="b"/>
              <a:pathLst>
                <a:path w="26260" h="49798" extrusionOk="0">
                  <a:moveTo>
                    <a:pt x="1" y="1"/>
                  </a:moveTo>
                  <a:lnTo>
                    <a:pt x="1" y="44168"/>
                  </a:lnTo>
                  <a:lnTo>
                    <a:pt x="9362" y="49094"/>
                  </a:lnTo>
                  <a:cubicBezTo>
                    <a:pt x="10260" y="49564"/>
                    <a:pt x="11238" y="49798"/>
                    <a:pt x="12213" y="49798"/>
                  </a:cubicBezTo>
                  <a:cubicBezTo>
                    <a:pt x="13471" y="49798"/>
                    <a:pt x="14723" y="49409"/>
                    <a:pt x="15789" y="48637"/>
                  </a:cubicBezTo>
                  <a:cubicBezTo>
                    <a:pt x="17681" y="47267"/>
                    <a:pt x="18627" y="44951"/>
                    <a:pt x="18235" y="42668"/>
                  </a:cubicBezTo>
                  <a:lnTo>
                    <a:pt x="16441" y="32229"/>
                  </a:lnTo>
                  <a:lnTo>
                    <a:pt x="24009" y="24825"/>
                  </a:lnTo>
                  <a:cubicBezTo>
                    <a:pt x="25672" y="23226"/>
                    <a:pt x="26260" y="20780"/>
                    <a:pt x="25542" y="18562"/>
                  </a:cubicBezTo>
                  <a:cubicBezTo>
                    <a:pt x="24824" y="16343"/>
                    <a:pt x="22932" y="14745"/>
                    <a:pt x="20616" y="14419"/>
                  </a:cubicBezTo>
                  <a:lnTo>
                    <a:pt x="10178" y="12886"/>
                  </a:lnTo>
                  <a:lnTo>
                    <a:pt x="5481" y="3393"/>
                  </a:lnTo>
                  <a:cubicBezTo>
                    <a:pt x="4469" y="1306"/>
                    <a:pt x="2317" y="1"/>
                    <a:pt x="1"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79" name="Google Shape;1168;p84">
              <a:extLst>
                <a:ext uri="{FF2B5EF4-FFF2-40B4-BE49-F238E27FC236}">
                  <a16:creationId xmlns:a16="http://schemas.microsoft.com/office/drawing/2014/main" id="{D88801E8-C66C-4C1A-87EC-692A8B4F4E16}"/>
                </a:ext>
              </a:extLst>
            </p:cNvPr>
            <p:cNvSpPr/>
            <p:nvPr/>
          </p:nvSpPr>
          <p:spPr>
            <a:xfrm>
              <a:off x="3800200" y="3151875"/>
              <a:ext cx="1886275" cy="499125"/>
            </a:xfrm>
            <a:custGeom>
              <a:avLst/>
              <a:gdLst/>
              <a:ahLst/>
              <a:cxnLst/>
              <a:rect l="l" t="t" r="r" b="b"/>
              <a:pathLst>
                <a:path w="75451" h="19965" extrusionOk="0">
                  <a:moveTo>
                    <a:pt x="1" y="1"/>
                  </a:moveTo>
                  <a:lnTo>
                    <a:pt x="1" y="19964"/>
                  </a:lnTo>
                  <a:lnTo>
                    <a:pt x="75450" y="19964"/>
                  </a:lnTo>
                  <a:lnTo>
                    <a:pt x="75450" y="1"/>
                  </a:ln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2"/>
        <p:cNvGrpSpPr/>
        <p:nvPr/>
      </p:nvGrpSpPr>
      <p:grpSpPr>
        <a:xfrm>
          <a:off x="0" y="0"/>
          <a:ext cx="0" cy="0"/>
          <a:chOff x="0" y="0"/>
          <a:chExt cx="0" cy="0"/>
        </a:xfrm>
      </p:grpSpPr>
      <p:sp>
        <p:nvSpPr>
          <p:cNvPr id="1073" name="Google Shape;1073;p25"/>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Solution #3: Co-reponder model</a:t>
            </a:r>
            <a:endParaRPr dirty="0"/>
          </a:p>
        </p:txBody>
      </p:sp>
      <p:grpSp>
        <p:nvGrpSpPr>
          <p:cNvPr id="1074" name="Google Shape;1074;p25"/>
          <p:cNvGrpSpPr/>
          <p:nvPr/>
        </p:nvGrpSpPr>
        <p:grpSpPr>
          <a:xfrm>
            <a:off x="585825" y="1269575"/>
            <a:ext cx="2463235" cy="1692645"/>
            <a:chOff x="585825" y="1345775"/>
            <a:chExt cx="2570400" cy="1692645"/>
          </a:xfrm>
        </p:grpSpPr>
        <p:sp>
          <p:nvSpPr>
            <p:cNvPr id="1075" name="Google Shape;1075;p25"/>
            <p:cNvSpPr txBox="1"/>
            <p:nvPr/>
          </p:nvSpPr>
          <p:spPr>
            <a:xfrm>
              <a:off x="585825" y="1345775"/>
              <a:ext cx="2570400" cy="32460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dirty="0">
                  <a:solidFill>
                    <a:schemeClr val="lt1"/>
                  </a:solidFill>
                  <a:latin typeface="Fira Sans Extra Condensed Medium"/>
                  <a:ea typeface="Fira Sans Extra Condensed Medium"/>
                  <a:cs typeface="Fira Sans Extra Condensed Medium"/>
                  <a:sym typeface="Fira Sans Extra Condensed Medium"/>
                </a:rPr>
                <a:t>CIT Model</a:t>
              </a:r>
              <a:endParaRPr sz="15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076" name="Google Shape;1076;p25"/>
            <p:cNvSpPr txBox="1"/>
            <p:nvPr/>
          </p:nvSpPr>
          <p:spPr>
            <a:xfrm>
              <a:off x="585825" y="1968950"/>
              <a:ext cx="2570400" cy="1069470"/>
            </a:xfrm>
            <a:prstGeom prst="rect">
              <a:avLst/>
            </a:prstGeom>
            <a:solidFill>
              <a:schemeClr val="accent5"/>
            </a:solid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latin typeface="Roboto" panose="02000000000000000000" pitchFamily="2" charset="0"/>
                  <a:ea typeface="Roboto" panose="02000000000000000000" pitchFamily="2" charset="0"/>
                </a:rPr>
                <a:t>In the Memphis police department, which has a CIT program, the arrest rate of persons with mental illness was 2%</a:t>
              </a:r>
              <a:endParaRPr sz="1200" dirty="0">
                <a:latin typeface="Roboto" panose="02000000000000000000" pitchFamily="2" charset="0"/>
                <a:ea typeface="Roboto" panose="02000000000000000000" pitchFamily="2" charset="0"/>
                <a:sym typeface="Roboto"/>
              </a:endParaRPr>
            </a:p>
          </p:txBody>
        </p:sp>
      </p:grpSp>
      <p:grpSp>
        <p:nvGrpSpPr>
          <p:cNvPr id="1077" name="Google Shape;1077;p25"/>
          <p:cNvGrpSpPr/>
          <p:nvPr/>
        </p:nvGrpSpPr>
        <p:grpSpPr>
          <a:xfrm>
            <a:off x="3524542" y="1269575"/>
            <a:ext cx="2459736" cy="1692645"/>
            <a:chOff x="3640800" y="1345775"/>
            <a:chExt cx="2570400" cy="1692645"/>
          </a:xfrm>
        </p:grpSpPr>
        <p:sp>
          <p:nvSpPr>
            <p:cNvPr id="1078" name="Google Shape;1078;p25"/>
            <p:cNvSpPr txBox="1"/>
            <p:nvPr/>
          </p:nvSpPr>
          <p:spPr>
            <a:xfrm>
              <a:off x="3640800" y="1345775"/>
              <a:ext cx="2570400" cy="324600"/>
            </a:xfrm>
            <a:prstGeom prst="rect">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dirty="0">
                  <a:solidFill>
                    <a:schemeClr val="lt1"/>
                  </a:solidFill>
                  <a:latin typeface="Fira Sans Extra Condensed Medium"/>
                  <a:ea typeface="Fira Sans Extra Condensed Medium"/>
                  <a:cs typeface="Fira Sans Extra Condensed Medium"/>
                  <a:sym typeface="Fira Sans Extra Condensed Medium"/>
                </a:rPr>
                <a:t>Co-responder model</a:t>
              </a:r>
              <a:endParaRPr sz="15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079" name="Google Shape;1079;p25"/>
            <p:cNvSpPr txBox="1"/>
            <p:nvPr/>
          </p:nvSpPr>
          <p:spPr>
            <a:xfrm>
              <a:off x="3640800" y="1968950"/>
              <a:ext cx="2570400" cy="1069470"/>
            </a:xfrm>
            <a:prstGeom prst="rect">
              <a:avLst/>
            </a:prstGeom>
            <a:solidFill>
              <a:schemeClr val="accent5"/>
            </a:solid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solidFill>
                    <a:schemeClr val="tx1"/>
                  </a:solidFill>
                  <a:latin typeface="Roboto" panose="02000000000000000000" pitchFamily="2" charset="0"/>
                  <a:ea typeface="Roboto" panose="02000000000000000000" pitchFamily="2" charset="0"/>
                </a:rPr>
                <a:t>I</a:t>
              </a:r>
              <a:r>
                <a:rPr lang="en-US" sz="1200" b="0" i="0" dirty="0">
                  <a:solidFill>
                    <a:schemeClr val="tx1"/>
                  </a:solidFill>
                  <a:effectLst/>
                  <a:latin typeface="Roboto" panose="02000000000000000000" pitchFamily="2" charset="0"/>
                  <a:ea typeface="Roboto" panose="02000000000000000000" pitchFamily="2" charset="0"/>
                </a:rPr>
                <a:t>n the Birmingham police department, where a Co-responder model is used, the arrest rate of persons with mental illness was 13%</a:t>
              </a:r>
              <a:endParaRPr sz="1200" dirty="0">
                <a:solidFill>
                  <a:schemeClr val="tx1"/>
                </a:solidFill>
                <a:latin typeface="Roboto" panose="02000000000000000000" pitchFamily="2" charset="0"/>
                <a:ea typeface="Roboto" panose="02000000000000000000" pitchFamily="2" charset="0"/>
                <a:cs typeface="Roboto"/>
                <a:sym typeface="Roboto"/>
              </a:endParaRPr>
            </a:p>
          </p:txBody>
        </p:sp>
      </p:grpSp>
      <p:cxnSp>
        <p:nvCxnSpPr>
          <p:cNvPr id="1080" name="Google Shape;1080;p25"/>
          <p:cNvCxnSpPr>
            <a:cxnSpLocks/>
            <a:stCxn id="1075" idx="2"/>
            <a:endCxn id="1076" idx="0"/>
          </p:cNvCxnSpPr>
          <p:nvPr/>
        </p:nvCxnSpPr>
        <p:spPr>
          <a:xfrm>
            <a:off x="1817443" y="1594175"/>
            <a:ext cx="0" cy="298575"/>
          </a:xfrm>
          <a:prstGeom prst="straightConnector1">
            <a:avLst/>
          </a:prstGeom>
          <a:noFill/>
          <a:ln w="19050" cap="flat" cmpd="sng">
            <a:solidFill>
              <a:schemeClr val="dk1"/>
            </a:solidFill>
            <a:prstDash val="solid"/>
            <a:round/>
            <a:headEnd type="none" w="med" len="med"/>
            <a:tailEnd type="none" w="med" len="med"/>
          </a:ln>
        </p:spPr>
      </p:cxnSp>
      <p:cxnSp>
        <p:nvCxnSpPr>
          <p:cNvPr id="1081" name="Google Shape;1081;p25"/>
          <p:cNvCxnSpPr>
            <a:cxnSpLocks/>
            <a:stCxn id="1078" idx="2"/>
            <a:endCxn id="1079" idx="0"/>
          </p:cNvCxnSpPr>
          <p:nvPr/>
        </p:nvCxnSpPr>
        <p:spPr>
          <a:xfrm>
            <a:off x="4754410" y="1594175"/>
            <a:ext cx="0" cy="298575"/>
          </a:xfrm>
          <a:prstGeom prst="straightConnector1">
            <a:avLst/>
          </a:prstGeom>
          <a:noFill/>
          <a:ln w="19050" cap="flat" cmpd="sng">
            <a:solidFill>
              <a:schemeClr val="dk1"/>
            </a:solidFill>
            <a:prstDash val="solid"/>
            <a:round/>
            <a:headEnd type="none" w="med" len="med"/>
            <a:tailEnd type="none" w="med" len="med"/>
          </a:ln>
        </p:spPr>
      </p:cxnSp>
      <p:sp>
        <p:nvSpPr>
          <p:cNvPr id="5" name="TextBox 4">
            <a:extLst>
              <a:ext uri="{FF2B5EF4-FFF2-40B4-BE49-F238E27FC236}">
                <a16:creationId xmlns:a16="http://schemas.microsoft.com/office/drawing/2014/main" id="{5CBC7836-F9CD-4877-A661-EBA173C29825}"/>
              </a:ext>
            </a:extLst>
          </p:cNvPr>
          <p:cNvSpPr txBox="1"/>
          <p:nvPr/>
        </p:nvSpPr>
        <p:spPr>
          <a:xfrm>
            <a:off x="523950" y="3173706"/>
            <a:ext cx="5419111" cy="1553759"/>
          </a:xfrm>
          <a:prstGeom prst="rect">
            <a:avLst/>
          </a:prstGeom>
          <a:noFill/>
        </p:spPr>
        <p:txBody>
          <a:bodyPr wrap="square" rtlCol="0">
            <a:spAutoFit/>
          </a:bodyPr>
          <a:lstStyle/>
          <a:p>
            <a:pPr algn="ctr">
              <a:lnSpc>
                <a:spcPct val="110000"/>
              </a:lnSpc>
            </a:pPr>
            <a:r>
              <a:rPr lang="en-US" sz="1100" dirty="0">
                <a:latin typeface="Roboto" panose="02000000000000000000" pitchFamily="2" charset="0"/>
                <a:ea typeface="Roboto" panose="02000000000000000000" pitchFamily="2" charset="0"/>
              </a:rPr>
              <a:t>For reference, an earlier study noted that the arrest rate for people with mental illnesses was 16% in a different community without a specialized police program.</a:t>
            </a:r>
            <a:endParaRPr lang="en-US" sz="500" dirty="0">
              <a:latin typeface="Roboto" panose="02000000000000000000" pitchFamily="2" charset="0"/>
              <a:ea typeface="Roboto" panose="02000000000000000000" pitchFamily="2" charset="0"/>
            </a:endParaRPr>
          </a:p>
          <a:p>
            <a:pPr algn="ctr">
              <a:lnSpc>
                <a:spcPct val="110000"/>
              </a:lnSpc>
            </a:pPr>
            <a:endParaRPr lang="en-US" sz="500" dirty="0">
              <a:latin typeface="Roboto" panose="02000000000000000000" pitchFamily="2" charset="0"/>
              <a:ea typeface="Roboto" panose="02000000000000000000" pitchFamily="2" charset="0"/>
            </a:endParaRPr>
          </a:p>
          <a:p>
            <a:pPr algn="ctr">
              <a:lnSpc>
                <a:spcPct val="110000"/>
              </a:lnSpc>
            </a:pPr>
            <a:r>
              <a:rPr lang="en-US" sz="1100" dirty="0">
                <a:latin typeface="Roboto" panose="02000000000000000000" pitchFamily="2" charset="0"/>
                <a:ea typeface="Roboto" panose="02000000000000000000" pitchFamily="2" charset="0"/>
              </a:rPr>
              <a:t>Thus, a Co-responder model may slightly decrease the arrest rate of persons with mental illness; however, the CIT model creates a much more significant decrease and has more studies demonstrating its benefits. </a:t>
            </a:r>
          </a:p>
          <a:p>
            <a:pPr algn="ctr">
              <a:lnSpc>
                <a:spcPct val="110000"/>
              </a:lnSpc>
            </a:pPr>
            <a:endParaRPr lang="en-US" sz="500" dirty="0">
              <a:latin typeface="Roboto" panose="02000000000000000000" pitchFamily="2" charset="0"/>
              <a:ea typeface="Roboto" panose="02000000000000000000" pitchFamily="2" charset="0"/>
            </a:endParaRPr>
          </a:p>
          <a:p>
            <a:pPr algn="ctr">
              <a:lnSpc>
                <a:spcPct val="110000"/>
              </a:lnSpc>
            </a:pPr>
            <a:r>
              <a:rPr lang="en-US" sz="1100" dirty="0">
                <a:latin typeface="Roboto" panose="02000000000000000000" pitchFamily="2" charset="0"/>
                <a:ea typeface="Roboto" panose="02000000000000000000" pitchFamily="2" charset="0"/>
              </a:rPr>
              <a:t>Since both models involve a similar level of effort, departments should probably focus on implementing or improving a CIT program.</a:t>
            </a:r>
          </a:p>
        </p:txBody>
      </p:sp>
      <p:grpSp>
        <p:nvGrpSpPr>
          <p:cNvPr id="53" name="Google Shape;3874;p46">
            <a:extLst>
              <a:ext uri="{FF2B5EF4-FFF2-40B4-BE49-F238E27FC236}">
                <a16:creationId xmlns:a16="http://schemas.microsoft.com/office/drawing/2014/main" id="{0CE0E7A5-8297-4837-9DDC-E43C32961410}"/>
              </a:ext>
            </a:extLst>
          </p:cNvPr>
          <p:cNvGrpSpPr/>
          <p:nvPr/>
        </p:nvGrpSpPr>
        <p:grpSpPr>
          <a:xfrm>
            <a:off x="5814975" y="1520784"/>
            <a:ext cx="2743200" cy="2743200"/>
            <a:chOff x="13468000" y="4088975"/>
            <a:chExt cx="461800" cy="462600"/>
          </a:xfrm>
        </p:grpSpPr>
        <p:sp>
          <p:nvSpPr>
            <p:cNvPr id="54" name="Google Shape;3875;p46">
              <a:extLst>
                <a:ext uri="{FF2B5EF4-FFF2-40B4-BE49-F238E27FC236}">
                  <a16:creationId xmlns:a16="http://schemas.microsoft.com/office/drawing/2014/main" id="{6E0B3015-1B67-44A6-8CC9-DC10F5A38678}"/>
                </a:ext>
              </a:extLst>
            </p:cNvPr>
            <p:cNvSpPr/>
            <p:nvPr/>
          </p:nvSpPr>
          <p:spPr>
            <a:xfrm>
              <a:off x="13474500" y="4182475"/>
              <a:ext cx="448000" cy="339025"/>
            </a:xfrm>
            <a:custGeom>
              <a:avLst/>
              <a:gdLst/>
              <a:ahLst/>
              <a:cxnLst/>
              <a:rect l="l" t="t" r="r" b="b"/>
              <a:pathLst>
                <a:path w="17920" h="13561" extrusionOk="0">
                  <a:moveTo>
                    <a:pt x="7448" y="0"/>
                  </a:moveTo>
                  <a:lnTo>
                    <a:pt x="7448" y="2992"/>
                  </a:lnTo>
                  <a:lnTo>
                    <a:pt x="6798" y="3837"/>
                  </a:lnTo>
                  <a:lnTo>
                    <a:pt x="846" y="3837"/>
                  </a:lnTo>
                  <a:cubicBezTo>
                    <a:pt x="619" y="3837"/>
                    <a:pt x="391" y="3935"/>
                    <a:pt x="261" y="4097"/>
                  </a:cubicBezTo>
                  <a:cubicBezTo>
                    <a:pt x="98" y="4260"/>
                    <a:pt x="1" y="4455"/>
                    <a:pt x="1" y="4683"/>
                  </a:cubicBezTo>
                  <a:cubicBezTo>
                    <a:pt x="1" y="5138"/>
                    <a:pt x="391" y="5528"/>
                    <a:pt x="846" y="5528"/>
                  </a:cubicBezTo>
                  <a:lnTo>
                    <a:pt x="6602" y="5528"/>
                  </a:lnTo>
                  <a:cubicBezTo>
                    <a:pt x="6732" y="5528"/>
                    <a:pt x="6830" y="5626"/>
                    <a:pt x="6830" y="5756"/>
                  </a:cubicBezTo>
                  <a:lnTo>
                    <a:pt x="6830" y="13561"/>
                  </a:lnTo>
                  <a:lnTo>
                    <a:pt x="11155" y="13561"/>
                  </a:lnTo>
                  <a:lnTo>
                    <a:pt x="11090" y="5756"/>
                  </a:lnTo>
                  <a:cubicBezTo>
                    <a:pt x="11090" y="5626"/>
                    <a:pt x="11188" y="5528"/>
                    <a:pt x="11318" y="5528"/>
                  </a:cubicBezTo>
                  <a:lnTo>
                    <a:pt x="17074" y="5528"/>
                  </a:lnTo>
                  <a:cubicBezTo>
                    <a:pt x="17301" y="5528"/>
                    <a:pt x="17529" y="5431"/>
                    <a:pt x="17692" y="5268"/>
                  </a:cubicBezTo>
                  <a:cubicBezTo>
                    <a:pt x="17822" y="5138"/>
                    <a:pt x="17919" y="4910"/>
                    <a:pt x="17919" y="4683"/>
                  </a:cubicBezTo>
                  <a:cubicBezTo>
                    <a:pt x="17919" y="4228"/>
                    <a:pt x="17562" y="3837"/>
                    <a:pt x="17074" y="3837"/>
                  </a:cubicBezTo>
                  <a:lnTo>
                    <a:pt x="11155" y="3837"/>
                  </a:lnTo>
                  <a:lnTo>
                    <a:pt x="10505" y="2992"/>
                  </a:lnTo>
                  <a:lnTo>
                    <a:pt x="105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3876;p46">
              <a:extLst>
                <a:ext uri="{FF2B5EF4-FFF2-40B4-BE49-F238E27FC236}">
                  <a16:creationId xmlns:a16="http://schemas.microsoft.com/office/drawing/2014/main" id="{D8459A99-050E-4AC7-8C56-1D040D26C263}"/>
                </a:ext>
              </a:extLst>
            </p:cNvPr>
            <p:cNvSpPr/>
            <p:nvPr/>
          </p:nvSpPr>
          <p:spPr>
            <a:xfrm>
              <a:off x="13660675" y="4182475"/>
              <a:ext cx="76450" cy="79675"/>
            </a:xfrm>
            <a:custGeom>
              <a:avLst/>
              <a:gdLst/>
              <a:ahLst/>
              <a:cxnLst/>
              <a:rect l="l" t="t" r="r" b="b"/>
              <a:pathLst>
                <a:path w="3058" h="3187" extrusionOk="0">
                  <a:moveTo>
                    <a:pt x="1" y="0"/>
                  </a:moveTo>
                  <a:lnTo>
                    <a:pt x="1" y="2862"/>
                  </a:lnTo>
                  <a:cubicBezTo>
                    <a:pt x="456" y="3089"/>
                    <a:pt x="977" y="3187"/>
                    <a:pt x="1529" y="3187"/>
                  </a:cubicBezTo>
                  <a:cubicBezTo>
                    <a:pt x="2050" y="3187"/>
                    <a:pt x="2570" y="3089"/>
                    <a:pt x="3058" y="2862"/>
                  </a:cubicBezTo>
                  <a:lnTo>
                    <a:pt x="3058"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3877;p46">
              <a:extLst>
                <a:ext uri="{FF2B5EF4-FFF2-40B4-BE49-F238E27FC236}">
                  <a16:creationId xmlns:a16="http://schemas.microsoft.com/office/drawing/2014/main" id="{7B02A692-A156-4295-8F23-9D97114FEAAA}"/>
                </a:ext>
              </a:extLst>
            </p:cNvPr>
            <p:cNvSpPr/>
            <p:nvPr/>
          </p:nvSpPr>
          <p:spPr>
            <a:xfrm>
              <a:off x="13624100" y="4095475"/>
              <a:ext cx="148800" cy="148800"/>
            </a:xfrm>
            <a:custGeom>
              <a:avLst/>
              <a:gdLst/>
              <a:ahLst/>
              <a:cxnLst/>
              <a:rect l="l" t="t" r="r" b="b"/>
              <a:pathLst>
                <a:path w="5952" h="5952" extrusionOk="0">
                  <a:moveTo>
                    <a:pt x="2992" y="0"/>
                  </a:moveTo>
                  <a:cubicBezTo>
                    <a:pt x="1334" y="0"/>
                    <a:pt x="1" y="1334"/>
                    <a:pt x="1" y="2992"/>
                  </a:cubicBezTo>
                  <a:cubicBezTo>
                    <a:pt x="1" y="4618"/>
                    <a:pt x="1334" y="5951"/>
                    <a:pt x="2992" y="5951"/>
                  </a:cubicBezTo>
                  <a:cubicBezTo>
                    <a:pt x="4618" y="5951"/>
                    <a:pt x="5952" y="4618"/>
                    <a:pt x="5952" y="2992"/>
                  </a:cubicBezTo>
                  <a:cubicBezTo>
                    <a:pt x="5952" y="1334"/>
                    <a:pt x="4618" y="0"/>
                    <a:pt x="29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3878;p46">
              <a:extLst>
                <a:ext uri="{FF2B5EF4-FFF2-40B4-BE49-F238E27FC236}">
                  <a16:creationId xmlns:a16="http://schemas.microsoft.com/office/drawing/2014/main" id="{5E04E80A-78C1-4E08-9A50-BD7347010F7D}"/>
                </a:ext>
              </a:extLst>
            </p:cNvPr>
            <p:cNvSpPr/>
            <p:nvPr/>
          </p:nvSpPr>
          <p:spPr>
            <a:xfrm>
              <a:off x="13624100" y="4095475"/>
              <a:ext cx="91075" cy="148800"/>
            </a:xfrm>
            <a:custGeom>
              <a:avLst/>
              <a:gdLst/>
              <a:ahLst/>
              <a:cxnLst/>
              <a:rect l="l" t="t" r="r" b="b"/>
              <a:pathLst>
                <a:path w="3643" h="5952" extrusionOk="0">
                  <a:moveTo>
                    <a:pt x="2992" y="0"/>
                  </a:moveTo>
                  <a:cubicBezTo>
                    <a:pt x="1334" y="0"/>
                    <a:pt x="1" y="1334"/>
                    <a:pt x="1" y="2992"/>
                  </a:cubicBezTo>
                  <a:cubicBezTo>
                    <a:pt x="1" y="4618"/>
                    <a:pt x="1334" y="5951"/>
                    <a:pt x="2992" y="5951"/>
                  </a:cubicBezTo>
                  <a:cubicBezTo>
                    <a:pt x="3220" y="5951"/>
                    <a:pt x="3448" y="5919"/>
                    <a:pt x="3643" y="5886"/>
                  </a:cubicBezTo>
                  <a:cubicBezTo>
                    <a:pt x="2342" y="5561"/>
                    <a:pt x="1334" y="4391"/>
                    <a:pt x="1334" y="2992"/>
                  </a:cubicBezTo>
                  <a:cubicBezTo>
                    <a:pt x="1334" y="1561"/>
                    <a:pt x="2342" y="391"/>
                    <a:pt x="3643" y="65"/>
                  </a:cubicBezTo>
                  <a:cubicBezTo>
                    <a:pt x="3448" y="33"/>
                    <a:pt x="3220" y="0"/>
                    <a:pt x="299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3879;p46">
              <a:extLst>
                <a:ext uri="{FF2B5EF4-FFF2-40B4-BE49-F238E27FC236}">
                  <a16:creationId xmlns:a16="http://schemas.microsoft.com/office/drawing/2014/main" id="{9D2031B7-54A1-4DB7-9F1A-58FBB2E69FFC}"/>
                </a:ext>
              </a:extLst>
            </p:cNvPr>
            <p:cNvSpPr/>
            <p:nvPr/>
          </p:nvSpPr>
          <p:spPr>
            <a:xfrm>
              <a:off x="13593200" y="4498725"/>
              <a:ext cx="212225" cy="45550"/>
            </a:xfrm>
            <a:custGeom>
              <a:avLst/>
              <a:gdLst/>
              <a:ahLst/>
              <a:cxnLst/>
              <a:rect l="l" t="t" r="r" b="b"/>
              <a:pathLst>
                <a:path w="8489" h="1822" extrusionOk="0">
                  <a:moveTo>
                    <a:pt x="424" y="0"/>
                  </a:moveTo>
                  <a:cubicBezTo>
                    <a:pt x="196" y="0"/>
                    <a:pt x="1" y="195"/>
                    <a:pt x="1" y="423"/>
                  </a:cubicBezTo>
                  <a:lnTo>
                    <a:pt x="1" y="1821"/>
                  </a:lnTo>
                  <a:lnTo>
                    <a:pt x="8488" y="1821"/>
                  </a:lnTo>
                  <a:lnTo>
                    <a:pt x="8488" y="423"/>
                  </a:lnTo>
                  <a:cubicBezTo>
                    <a:pt x="8488" y="195"/>
                    <a:pt x="8293" y="0"/>
                    <a:pt x="80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3880;p46">
              <a:extLst>
                <a:ext uri="{FF2B5EF4-FFF2-40B4-BE49-F238E27FC236}">
                  <a16:creationId xmlns:a16="http://schemas.microsoft.com/office/drawing/2014/main" id="{F486FB4D-39C8-4335-BB9F-F37E15529F54}"/>
                </a:ext>
              </a:extLst>
            </p:cNvPr>
            <p:cNvSpPr/>
            <p:nvPr/>
          </p:nvSpPr>
          <p:spPr>
            <a:xfrm>
              <a:off x="13475325" y="4399525"/>
              <a:ext cx="120350" cy="65875"/>
            </a:xfrm>
            <a:custGeom>
              <a:avLst/>
              <a:gdLst/>
              <a:ahLst/>
              <a:cxnLst/>
              <a:rect l="l" t="t" r="r" b="b"/>
              <a:pathLst>
                <a:path w="4814" h="2635" extrusionOk="0">
                  <a:moveTo>
                    <a:pt x="228" y="1"/>
                  </a:moveTo>
                  <a:cubicBezTo>
                    <a:pt x="98" y="1"/>
                    <a:pt x="0" y="98"/>
                    <a:pt x="0" y="228"/>
                  </a:cubicBezTo>
                  <a:cubicBezTo>
                    <a:pt x="0" y="1562"/>
                    <a:pt x="1074" y="2635"/>
                    <a:pt x="2407" y="2635"/>
                  </a:cubicBezTo>
                  <a:cubicBezTo>
                    <a:pt x="3740" y="2635"/>
                    <a:pt x="4813" y="1562"/>
                    <a:pt x="4813" y="228"/>
                  </a:cubicBezTo>
                  <a:cubicBezTo>
                    <a:pt x="4813" y="98"/>
                    <a:pt x="4716" y="1"/>
                    <a:pt x="4586"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3881;p46">
              <a:extLst>
                <a:ext uri="{FF2B5EF4-FFF2-40B4-BE49-F238E27FC236}">
                  <a16:creationId xmlns:a16="http://schemas.microsoft.com/office/drawing/2014/main" id="{935A67D3-4760-4DD5-9CA2-529EEB73485F}"/>
                </a:ext>
              </a:extLst>
            </p:cNvPr>
            <p:cNvSpPr/>
            <p:nvPr/>
          </p:nvSpPr>
          <p:spPr>
            <a:xfrm>
              <a:off x="13802950" y="4399525"/>
              <a:ext cx="119550" cy="65875"/>
            </a:xfrm>
            <a:custGeom>
              <a:avLst/>
              <a:gdLst/>
              <a:ahLst/>
              <a:cxnLst/>
              <a:rect l="l" t="t" r="r" b="b"/>
              <a:pathLst>
                <a:path w="4782" h="2635" extrusionOk="0">
                  <a:moveTo>
                    <a:pt x="163" y="1"/>
                  </a:moveTo>
                  <a:cubicBezTo>
                    <a:pt x="66" y="1"/>
                    <a:pt x="1" y="98"/>
                    <a:pt x="1" y="163"/>
                  </a:cubicBezTo>
                  <a:lnTo>
                    <a:pt x="1" y="228"/>
                  </a:lnTo>
                  <a:cubicBezTo>
                    <a:pt x="1" y="1562"/>
                    <a:pt x="1074" y="2635"/>
                    <a:pt x="2375" y="2635"/>
                  </a:cubicBezTo>
                  <a:cubicBezTo>
                    <a:pt x="3708" y="2635"/>
                    <a:pt x="4781" y="1562"/>
                    <a:pt x="4781" y="228"/>
                  </a:cubicBezTo>
                  <a:lnTo>
                    <a:pt x="4781" y="163"/>
                  </a:lnTo>
                  <a:cubicBezTo>
                    <a:pt x="4781" y="98"/>
                    <a:pt x="4716" y="1"/>
                    <a:pt x="4619"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3882;p46">
              <a:extLst>
                <a:ext uri="{FF2B5EF4-FFF2-40B4-BE49-F238E27FC236}">
                  <a16:creationId xmlns:a16="http://schemas.microsoft.com/office/drawing/2014/main" id="{EC9836E5-A4C5-41A5-9306-2BFCA4E62058}"/>
                </a:ext>
              </a:extLst>
            </p:cNvPr>
            <p:cNvSpPr/>
            <p:nvPr/>
          </p:nvSpPr>
          <p:spPr>
            <a:xfrm>
              <a:off x="13663950" y="4114875"/>
              <a:ext cx="70750" cy="83875"/>
            </a:xfrm>
            <a:custGeom>
              <a:avLst/>
              <a:gdLst/>
              <a:ahLst/>
              <a:cxnLst/>
              <a:rect l="l" t="t" r="r" b="b"/>
              <a:pathLst>
                <a:path w="2830" h="3355" extrusionOk="0">
                  <a:moveTo>
                    <a:pt x="1396" y="1"/>
                  </a:moveTo>
                  <a:cubicBezTo>
                    <a:pt x="1040" y="1"/>
                    <a:pt x="693" y="157"/>
                    <a:pt x="455" y="395"/>
                  </a:cubicBezTo>
                  <a:cubicBezTo>
                    <a:pt x="163" y="655"/>
                    <a:pt x="0" y="1013"/>
                    <a:pt x="0" y="1403"/>
                  </a:cubicBezTo>
                  <a:cubicBezTo>
                    <a:pt x="0" y="1566"/>
                    <a:pt x="130" y="1663"/>
                    <a:pt x="260" y="1663"/>
                  </a:cubicBezTo>
                  <a:cubicBezTo>
                    <a:pt x="423" y="1663"/>
                    <a:pt x="553" y="1566"/>
                    <a:pt x="553" y="1403"/>
                  </a:cubicBezTo>
                  <a:cubicBezTo>
                    <a:pt x="553" y="1176"/>
                    <a:pt x="650" y="948"/>
                    <a:pt x="813" y="785"/>
                  </a:cubicBezTo>
                  <a:cubicBezTo>
                    <a:pt x="955" y="644"/>
                    <a:pt x="1146" y="551"/>
                    <a:pt x="1364" y="551"/>
                  </a:cubicBezTo>
                  <a:cubicBezTo>
                    <a:pt x="1397" y="551"/>
                    <a:pt x="1430" y="554"/>
                    <a:pt x="1463" y="558"/>
                  </a:cubicBezTo>
                  <a:cubicBezTo>
                    <a:pt x="1886" y="590"/>
                    <a:pt x="2211" y="915"/>
                    <a:pt x="2244" y="1338"/>
                  </a:cubicBezTo>
                  <a:cubicBezTo>
                    <a:pt x="2276" y="1793"/>
                    <a:pt x="1919" y="2184"/>
                    <a:pt x="1463" y="2249"/>
                  </a:cubicBezTo>
                  <a:cubicBezTo>
                    <a:pt x="1268" y="2249"/>
                    <a:pt x="1106" y="2411"/>
                    <a:pt x="1106" y="2639"/>
                  </a:cubicBezTo>
                  <a:lnTo>
                    <a:pt x="1106" y="3062"/>
                  </a:lnTo>
                  <a:cubicBezTo>
                    <a:pt x="1106" y="3224"/>
                    <a:pt x="1236" y="3354"/>
                    <a:pt x="1398" y="3354"/>
                  </a:cubicBezTo>
                  <a:cubicBezTo>
                    <a:pt x="1528" y="3354"/>
                    <a:pt x="1659" y="3224"/>
                    <a:pt x="1659" y="3062"/>
                  </a:cubicBezTo>
                  <a:lnTo>
                    <a:pt x="1659" y="2769"/>
                  </a:lnTo>
                  <a:cubicBezTo>
                    <a:pt x="2341" y="2639"/>
                    <a:pt x="2829" y="2021"/>
                    <a:pt x="2764" y="1306"/>
                  </a:cubicBezTo>
                  <a:cubicBezTo>
                    <a:pt x="2732" y="623"/>
                    <a:pt x="2179" y="70"/>
                    <a:pt x="1496" y="5"/>
                  </a:cubicBezTo>
                  <a:cubicBezTo>
                    <a:pt x="1463" y="2"/>
                    <a:pt x="1429" y="1"/>
                    <a:pt x="13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3883;p46">
              <a:extLst>
                <a:ext uri="{FF2B5EF4-FFF2-40B4-BE49-F238E27FC236}">
                  <a16:creationId xmlns:a16="http://schemas.microsoft.com/office/drawing/2014/main" id="{89195F07-A7B1-4964-8914-47A2D1A65E9B}"/>
                </a:ext>
              </a:extLst>
            </p:cNvPr>
            <p:cNvSpPr/>
            <p:nvPr/>
          </p:nvSpPr>
          <p:spPr>
            <a:xfrm>
              <a:off x="13691575" y="4207675"/>
              <a:ext cx="13850" cy="18725"/>
            </a:xfrm>
            <a:custGeom>
              <a:avLst/>
              <a:gdLst/>
              <a:ahLst/>
              <a:cxnLst/>
              <a:rect l="l" t="t" r="r" b="b"/>
              <a:pathLst>
                <a:path w="554" h="749" extrusionOk="0">
                  <a:moveTo>
                    <a:pt x="293" y="0"/>
                  </a:moveTo>
                  <a:cubicBezTo>
                    <a:pt x="131" y="0"/>
                    <a:pt x="1" y="130"/>
                    <a:pt x="1" y="293"/>
                  </a:cubicBezTo>
                  <a:lnTo>
                    <a:pt x="1" y="455"/>
                  </a:lnTo>
                  <a:cubicBezTo>
                    <a:pt x="1" y="618"/>
                    <a:pt x="131" y="748"/>
                    <a:pt x="293" y="748"/>
                  </a:cubicBezTo>
                  <a:cubicBezTo>
                    <a:pt x="423" y="748"/>
                    <a:pt x="554" y="618"/>
                    <a:pt x="554" y="455"/>
                  </a:cubicBezTo>
                  <a:lnTo>
                    <a:pt x="554" y="293"/>
                  </a:lnTo>
                  <a:cubicBezTo>
                    <a:pt x="554" y="130"/>
                    <a:pt x="423" y="0"/>
                    <a:pt x="2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3884;p46">
              <a:extLst>
                <a:ext uri="{FF2B5EF4-FFF2-40B4-BE49-F238E27FC236}">
                  <a16:creationId xmlns:a16="http://schemas.microsoft.com/office/drawing/2014/main" id="{DAF7BECA-F799-4C24-8EAF-F12A6AC026B1}"/>
                </a:ext>
              </a:extLst>
            </p:cNvPr>
            <p:cNvSpPr/>
            <p:nvPr/>
          </p:nvSpPr>
          <p:spPr>
            <a:xfrm>
              <a:off x="13468000" y="4088975"/>
              <a:ext cx="461800" cy="462600"/>
            </a:xfrm>
            <a:custGeom>
              <a:avLst/>
              <a:gdLst/>
              <a:ahLst/>
              <a:cxnLst/>
              <a:rect l="l" t="t" r="r" b="b"/>
              <a:pathLst>
                <a:path w="18472" h="18504" extrusionOk="0">
                  <a:moveTo>
                    <a:pt x="2700" y="7024"/>
                  </a:moveTo>
                  <a:cubicBezTo>
                    <a:pt x="2732" y="7024"/>
                    <a:pt x="2797" y="7024"/>
                    <a:pt x="2797" y="7122"/>
                  </a:cubicBezTo>
                  <a:lnTo>
                    <a:pt x="2862" y="7317"/>
                  </a:lnTo>
                  <a:lnTo>
                    <a:pt x="2537" y="7317"/>
                  </a:lnTo>
                  <a:lnTo>
                    <a:pt x="2602" y="7122"/>
                  </a:lnTo>
                  <a:cubicBezTo>
                    <a:pt x="2602" y="7024"/>
                    <a:pt x="2667" y="7024"/>
                    <a:pt x="2700" y="7024"/>
                  </a:cubicBezTo>
                  <a:close/>
                  <a:moveTo>
                    <a:pt x="15773" y="7024"/>
                  </a:moveTo>
                  <a:cubicBezTo>
                    <a:pt x="15805" y="7024"/>
                    <a:pt x="15870" y="7024"/>
                    <a:pt x="15903" y="7122"/>
                  </a:cubicBezTo>
                  <a:lnTo>
                    <a:pt x="15935" y="7317"/>
                  </a:lnTo>
                  <a:lnTo>
                    <a:pt x="15643" y="7317"/>
                  </a:lnTo>
                  <a:lnTo>
                    <a:pt x="15675" y="7122"/>
                  </a:lnTo>
                  <a:cubicBezTo>
                    <a:pt x="15708" y="7024"/>
                    <a:pt x="15740" y="7024"/>
                    <a:pt x="15773" y="7024"/>
                  </a:cubicBezTo>
                  <a:close/>
                  <a:moveTo>
                    <a:pt x="2960" y="7837"/>
                  </a:moveTo>
                  <a:lnTo>
                    <a:pt x="3220" y="9008"/>
                  </a:lnTo>
                  <a:lnTo>
                    <a:pt x="1106" y="9008"/>
                  </a:lnTo>
                  <a:cubicBezTo>
                    <a:pt x="781" y="9008"/>
                    <a:pt x="521" y="8748"/>
                    <a:pt x="521" y="8423"/>
                  </a:cubicBezTo>
                  <a:cubicBezTo>
                    <a:pt x="521" y="8098"/>
                    <a:pt x="781" y="7837"/>
                    <a:pt x="1106" y="7837"/>
                  </a:cubicBezTo>
                  <a:close/>
                  <a:moveTo>
                    <a:pt x="17334" y="7837"/>
                  </a:moveTo>
                  <a:cubicBezTo>
                    <a:pt x="17659" y="7837"/>
                    <a:pt x="17919" y="8098"/>
                    <a:pt x="17919" y="8423"/>
                  </a:cubicBezTo>
                  <a:cubicBezTo>
                    <a:pt x="17919" y="8748"/>
                    <a:pt x="17659" y="9008"/>
                    <a:pt x="17334" y="9008"/>
                  </a:cubicBezTo>
                  <a:lnTo>
                    <a:pt x="15252" y="9008"/>
                  </a:lnTo>
                  <a:lnTo>
                    <a:pt x="15513" y="7837"/>
                  </a:lnTo>
                  <a:close/>
                  <a:moveTo>
                    <a:pt x="3350" y="9528"/>
                  </a:moveTo>
                  <a:lnTo>
                    <a:pt x="3936" y="12163"/>
                  </a:lnTo>
                  <a:lnTo>
                    <a:pt x="1464" y="12163"/>
                  </a:lnTo>
                  <a:lnTo>
                    <a:pt x="2050" y="9528"/>
                  </a:lnTo>
                  <a:close/>
                  <a:moveTo>
                    <a:pt x="4814" y="12715"/>
                  </a:moveTo>
                  <a:cubicBezTo>
                    <a:pt x="4814" y="13854"/>
                    <a:pt x="3871" y="14797"/>
                    <a:pt x="2700" y="14797"/>
                  </a:cubicBezTo>
                  <a:cubicBezTo>
                    <a:pt x="1562" y="14797"/>
                    <a:pt x="619" y="13854"/>
                    <a:pt x="586" y="12715"/>
                  </a:cubicBezTo>
                  <a:close/>
                  <a:moveTo>
                    <a:pt x="16456" y="9528"/>
                  </a:moveTo>
                  <a:lnTo>
                    <a:pt x="17041" y="12163"/>
                  </a:lnTo>
                  <a:lnTo>
                    <a:pt x="16033" y="12163"/>
                  </a:lnTo>
                  <a:cubicBezTo>
                    <a:pt x="15870" y="12163"/>
                    <a:pt x="15740" y="12293"/>
                    <a:pt x="15740" y="12423"/>
                  </a:cubicBezTo>
                  <a:cubicBezTo>
                    <a:pt x="15740" y="12585"/>
                    <a:pt x="15870" y="12715"/>
                    <a:pt x="16033" y="12715"/>
                  </a:cubicBezTo>
                  <a:lnTo>
                    <a:pt x="17919" y="12715"/>
                  </a:lnTo>
                  <a:cubicBezTo>
                    <a:pt x="17887" y="13854"/>
                    <a:pt x="16943" y="14797"/>
                    <a:pt x="15805" y="14797"/>
                  </a:cubicBezTo>
                  <a:cubicBezTo>
                    <a:pt x="14635" y="14797"/>
                    <a:pt x="13692" y="13854"/>
                    <a:pt x="13659" y="12715"/>
                  </a:cubicBezTo>
                  <a:lnTo>
                    <a:pt x="14862" y="12715"/>
                  </a:lnTo>
                  <a:cubicBezTo>
                    <a:pt x="15025" y="12715"/>
                    <a:pt x="15155" y="12585"/>
                    <a:pt x="15155" y="12423"/>
                  </a:cubicBezTo>
                  <a:cubicBezTo>
                    <a:pt x="15155" y="12293"/>
                    <a:pt x="15025" y="12163"/>
                    <a:pt x="14862" y="12163"/>
                  </a:cubicBezTo>
                  <a:lnTo>
                    <a:pt x="14537" y="12163"/>
                  </a:lnTo>
                  <a:lnTo>
                    <a:pt x="15122" y="9528"/>
                  </a:lnTo>
                  <a:close/>
                  <a:moveTo>
                    <a:pt x="13041" y="16650"/>
                  </a:moveTo>
                  <a:cubicBezTo>
                    <a:pt x="13139" y="16650"/>
                    <a:pt x="13204" y="16748"/>
                    <a:pt x="13204" y="16813"/>
                  </a:cubicBezTo>
                  <a:lnTo>
                    <a:pt x="13204" y="17951"/>
                  </a:lnTo>
                  <a:lnTo>
                    <a:pt x="5269" y="17951"/>
                  </a:lnTo>
                  <a:lnTo>
                    <a:pt x="5269" y="16813"/>
                  </a:lnTo>
                  <a:cubicBezTo>
                    <a:pt x="5269" y="16748"/>
                    <a:pt x="5334" y="16650"/>
                    <a:pt x="5432" y="16650"/>
                  </a:cubicBezTo>
                  <a:close/>
                  <a:moveTo>
                    <a:pt x="9236" y="0"/>
                  </a:moveTo>
                  <a:cubicBezTo>
                    <a:pt x="7448" y="0"/>
                    <a:pt x="5984" y="1464"/>
                    <a:pt x="5984" y="3252"/>
                  </a:cubicBezTo>
                  <a:cubicBezTo>
                    <a:pt x="5984" y="4358"/>
                    <a:pt x="6570" y="5366"/>
                    <a:pt x="7448" y="5951"/>
                  </a:cubicBezTo>
                  <a:lnTo>
                    <a:pt x="7448" y="6667"/>
                  </a:lnTo>
                  <a:lnTo>
                    <a:pt x="6927" y="7317"/>
                  </a:lnTo>
                  <a:lnTo>
                    <a:pt x="3415" y="7317"/>
                  </a:lnTo>
                  <a:lnTo>
                    <a:pt x="3350" y="6992"/>
                  </a:lnTo>
                  <a:cubicBezTo>
                    <a:pt x="3285" y="6699"/>
                    <a:pt x="3025" y="6472"/>
                    <a:pt x="2700" y="6472"/>
                  </a:cubicBezTo>
                  <a:cubicBezTo>
                    <a:pt x="2407" y="6472"/>
                    <a:pt x="2147" y="6699"/>
                    <a:pt x="2082" y="6992"/>
                  </a:cubicBezTo>
                  <a:lnTo>
                    <a:pt x="1984" y="7317"/>
                  </a:lnTo>
                  <a:lnTo>
                    <a:pt x="1106" y="7317"/>
                  </a:lnTo>
                  <a:cubicBezTo>
                    <a:pt x="521" y="7317"/>
                    <a:pt x="1" y="7805"/>
                    <a:pt x="1" y="8423"/>
                  </a:cubicBezTo>
                  <a:cubicBezTo>
                    <a:pt x="1" y="9041"/>
                    <a:pt x="521" y="9528"/>
                    <a:pt x="1106" y="9528"/>
                  </a:cubicBezTo>
                  <a:lnTo>
                    <a:pt x="1497" y="9528"/>
                  </a:lnTo>
                  <a:lnTo>
                    <a:pt x="911" y="12163"/>
                  </a:lnTo>
                  <a:lnTo>
                    <a:pt x="489" y="12163"/>
                  </a:lnTo>
                  <a:cubicBezTo>
                    <a:pt x="228" y="12163"/>
                    <a:pt x="33" y="12358"/>
                    <a:pt x="33" y="12585"/>
                  </a:cubicBezTo>
                  <a:lnTo>
                    <a:pt x="33" y="12650"/>
                  </a:lnTo>
                  <a:cubicBezTo>
                    <a:pt x="33" y="14146"/>
                    <a:pt x="1237" y="15317"/>
                    <a:pt x="2700" y="15317"/>
                  </a:cubicBezTo>
                  <a:cubicBezTo>
                    <a:pt x="4196" y="15317"/>
                    <a:pt x="5367" y="14146"/>
                    <a:pt x="5367" y="12650"/>
                  </a:cubicBezTo>
                  <a:lnTo>
                    <a:pt x="5367" y="12585"/>
                  </a:lnTo>
                  <a:cubicBezTo>
                    <a:pt x="5367" y="12358"/>
                    <a:pt x="5171" y="12163"/>
                    <a:pt x="4944" y="12163"/>
                  </a:cubicBezTo>
                  <a:lnTo>
                    <a:pt x="4488" y="12163"/>
                  </a:lnTo>
                  <a:lnTo>
                    <a:pt x="3903" y="9528"/>
                  </a:lnTo>
                  <a:lnTo>
                    <a:pt x="6830" y="9528"/>
                  </a:lnTo>
                  <a:lnTo>
                    <a:pt x="6830" y="10504"/>
                  </a:lnTo>
                  <a:cubicBezTo>
                    <a:pt x="6830" y="10667"/>
                    <a:pt x="6960" y="10797"/>
                    <a:pt x="7123" y="10797"/>
                  </a:cubicBezTo>
                  <a:cubicBezTo>
                    <a:pt x="7253" y="10797"/>
                    <a:pt x="7383" y="10667"/>
                    <a:pt x="7383" y="10504"/>
                  </a:cubicBezTo>
                  <a:lnTo>
                    <a:pt x="7383" y="9496"/>
                  </a:lnTo>
                  <a:cubicBezTo>
                    <a:pt x="7383" y="9236"/>
                    <a:pt x="7155" y="9008"/>
                    <a:pt x="6895" y="9008"/>
                  </a:cubicBezTo>
                  <a:lnTo>
                    <a:pt x="3806" y="9008"/>
                  </a:lnTo>
                  <a:lnTo>
                    <a:pt x="3545" y="7870"/>
                  </a:lnTo>
                  <a:lnTo>
                    <a:pt x="7058" y="7870"/>
                  </a:lnTo>
                  <a:cubicBezTo>
                    <a:pt x="7155" y="7870"/>
                    <a:pt x="7220" y="7805"/>
                    <a:pt x="7285" y="7740"/>
                  </a:cubicBezTo>
                  <a:lnTo>
                    <a:pt x="7936" y="6894"/>
                  </a:lnTo>
                  <a:cubicBezTo>
                    <a:pt x="7968" y="6862"/>
                    <a:pt x="7968" y="6797"/>
                    <a:pt x="7968" y="6732"/>
                  </a:cubicBezTo>
                  <a:lnTo>
                    <a:pt x="7968" y="6244"/>
                  </a:lnTo>
                  <a:cubicBezTo>
                    <a:pt x="8358" y="6407"/>
                    <a:pt x="8781" y="6472"/>
                    <a:pt x="9236" y="6472"/>
                  </a:cubicBezTo>
                  <a:cubicBezTo>
                    <a:pt x="9692" y="6472"/>
                    <a:pt x="10114" y="6407"/>
                    <a:pt x="10505" y="6244"/>
                  </a:cubicBezTo>
                  <a:lnTo>
                    <a:pt x="10505" y="6732"/>
                  </a:lnTo>
                  <a:cubicBezTo>
                    <a:pt x="10505" y="6797"/>
                    <a:pt x="10505" y="6862"/>
                    <a:pt x="10570" y="6894"/>
                  </a:cubicBezTo>
                  <a:lnTo>
                    <a:pt x="11188" y="7740"/>
                  </a:lnTo>
                  <a:cubicBezTo>
                    <a:pt x="11253" y="7805"/>
                    <a:pt x="11318" y="7870"/>
                    <a:pt x="11415" y="7870"/>
                  </a:cubicBezTo>
                  <a:lnTo>
                    <a:pt x="14960" y="7870"/>
                  </a:lnTo>
                  <a:lnTo>
                    <a:pt x="14700" y="9008"/>
                  </a:lnTo>
                  <a:lnTo>
                    <a:pt x="11578" y="9008"/>
                  </a:lnTo>
                  <a:cubicBezTo>
                    <a:pt x="11318" y="9008"/>
                    <a:pt x="11090" y="9236"/>
                    <a:pt x="11090" y="9496"/>
                  </a:cubicBezTo>
                  <a:lnTo>
                    <a:pt x="11090" y="16130"/>
                  </a:lnTo>
                  <a:lnTo>
                    <a:pt x="9497" y="16130"/>
                  </a:lnTo>
                  <a:lnTo>
                    <a:pt x="9497" y="13756"/>
                  </a:lnTo>
                  <a:cubicBezTo>
                    <a:pt x="9497" y="13593"/>
                    <a:pt x="9399" y="13463"/>
                    <a:pt x="9236" y="13463"/>
                  </a:cubicBezTo>
                  <a:cubicBezTo>
                    <a:pt x="9074" y="13463"/>
                    <a:pt x="8976" y="13593"/>
                    <a:pt x="8976" y="13756"/>
                  </a:cubicBezTo>
                  <a:lnTo>
                    <a:pt x="8976" y="16130"/>
                  </a:lnTo>
                  <a:lnTo>
                    <a:pt x="7383" y="16130"/>
                  </a:lnTo>
                  <a:lnTo>
                    <a:pt x="7383" y="11675"/>
                  </a:lnTo>
                  <a:cubicBezTo>
                    <a:pt x="7383" y="11512"/>
                    <a:pt x="7253" y="11382"/>
                    <a:pt x="7123" y="11382"/>
                  </a:cubicBezTo>
                  <a:cubicBezTo>
                    <a:pt x="6960" y="11382"/>
                    <a:pt x="6830" y="11512"/>
                    <a:pt x="6830" y="11675"/>
                  </a:cubicBezTo>
                  <a:lnTo>
                    <a:pt x="6830" y="16130"/>
                  </a:lnTo>
                  <a:lnTo>
                    <a:pt x="5432" y="16130"/>
                  </a:lnTo>
                  <a:cubicBezTo>
                    <a:pt x="5041" y="16130"/>
                    <a:pt x="4749" y="16423"/>
                    <a:pt x="4749" y="16813"/>
                  </a:cubicBezTo>
                  <a:lnTo>
                    <a:pt x="4749" y="17951"/>
                  </a:lnTo>
                  <a:lnTo>
                    <a:pt x="4619" y="17951"/>
                  </a:lnTo>
                  <a:cubicBezTo>
                    <a:pt x="4456" y="17951"/>
                    <a:pt x="4326" y="18081"/>
                    <a:pt x="4326" y="18211"/>
                  </a:cubicBezTo>
                  <a:cubicBezTo>
                    <a:pt x="4326" y="18374"/>
                    <a:pt x="4456" y="18504"/>
                    <a:pt x="4619" y="18504"/>
                  </a:cubicBezTo>
                  <a:lnTo>
                    <a:pt x="13887" y="18504"/>
                  </a:lnTo>
                  <a:cubicBezTo>
                    <a:pt x="14049" y="18504"/>
                    <a:pt x="14179" y="18374"/>
                    <a:pt x="14179" y="18211"/>
                  </a:cubicBezTo>
                  <a:cubicBezTo>
                    <a:pt x="14179" y="18081"/>
                    <a:pt x="14049" y="17951"/>
                    <a:pt x="13887" y="17951"/>
                  </a:cubicBezTo>
                  <a:lnTo>
                    <a:pt x="13757" y="17951"/>
                  </a:lnTo>
                  <a:lnTo>
                    <a:pt x="13757" y="16813"/>
                  </a:lnTo>
                  <a:cubicBezTo>
                    <a:pt x="13757" y="16423"/>
                    <a:pt x="13431" y="16130"/>
                    <a:pt x="13041" y="16130"/>
                  </a:cubicBezTo>
                  <a:lnTo>
                    <a:pt x="11610" y="16130"/>
                  </a:lnTo>
                  <a:lnTo>
                    <a:pt x="11610" y="9528"/>
                  </a:lnTo>
                  <a:lnTo>
                    <a:pt x="14570" y="9528"/>
                  </a:lnTo>
                  <a:lnTo>
                    <a:pt x="13984" y="12163"/>
                  </a:lnTo>
                  <a:lnTo>
                    <a:pt x="13626" y="12163"/>
                  </a:lnTo>
                  <a:cubicBezTo>
                    <a:pt x="13334" y="12163"/>
                    <a:pt x="13139" y="12390"/>
                    <a:pt x="13139" y="12650"/>
                  </a:cubicBezTo>
                  <a:cubicBezTo>
                    <a:pt x="13139" y="14146"/>
                    <a:pt x="14309" y="15317"/>
                    <a:pt x="15805" y="15317"/>
                  </a:cubicBezTo>
                  <a:cubicBezTo>
                    <a:pt x="17269" y="15317"/>
                    <a:pt x="18472" y="14146"/>
                    <a:pt x="18472" y="12650"/>
                  </a:cubicBezTo>
                  <a:cubicBezTo>
                    <a:pt x="18472" y="12390"/>
                    <a:pt x="18244" y="12163"/>
                    <a:pt x="17952" y="12163"/>
                  </a:cubicBezTo>
                  <a:lnTo>
                    <a:pt x="17594" y="12163"/>
                  </a:lnTo>
                  <a:lnTo>
                    <a:pt x="17009" y="9528"/>
                  </a:lnTo>
                  <a:lnTo>
                    <a:pt x="17334" y="9528"/>
                  </a:lnTo>
                  <a:cubicBezTo>
                    <a:pt x="17952" y="9528"/>
                    <a:pt x="18472" y="9041"/>
                    <a:pt x="18472" y="8423"/>
                  </a:cubicBezTo>
                  <a:cubicBezTo>
                    <a:pt x="18472" y="7805"/>
                    <a:pt x="17952" y="7317"/>
                    <a:pt x="17334" y="7317"/>
                  </a:cubicBezTo>
                  <a:lnTo>
                    <a:pt x="16488" y="7317"/>
                  </a:lnTo>
                  <a:lnTo>
                    <a:pt x="16423" y="6992"/>
                  </a:lnTo>
                  <a:cubicBezTo>
                    <a:pt x="16358" y="6667"/>
                    <a:pt x="16098" y="6472"/>
                    <a:pt x="15805" y="6472"/>
                  </a:cubicBezTo>
                  <a:cubicBezTo>
                    <a:pt x="15480" y="6472"/>
                    <a:pt x="15220" y="6667"/>
                    <a:pt x="15155" y="6992"/>
                  </a:cubicBezTo>
                  <a:lnTo>
                    <a:pt x="15090" y="7317"/>
                  </a:lnTo>
                  <a:lnTo>
                    <a:pt x="11545" y="7317"/>
                  </a:lnTo>
                  <a:lnTo>
                    <a:pt x="11025" y="6667"/>
                  </a:lnTo>
                  <a:lnTo>
                    <a:pt x="11025" y="5951"/>
                  </a:lnTo>
                  <a:cubicBezTo>
                    <a:pt x="11903" y="5366"/>
                    <a:pt x="12488" y="4358"/>
                    <a:pt x="12488" y="3252"/>
                  </a:cubicBezTo>
                  <a:cubicBezTo>
                    <a:pt x="12488" y="2829"/>
                    <a:pt x="12391" y="2439"/>
                    <a:pt x="12261" y="2082"/>
                  </a:cubicBezTo>
                  <a:cubicBezTo>
                    <a:pt x="12210" y="1980"/>
                    <a:pt x="12119" y="1898"/>
                    <a:pt x="12005" y="1898"/>
                  </a:cubicBezTo>
                  <a:cubicBezTo>
                    <a:pt x="11973" y="1898"/>
                    <a:pt x="11939" y="1905"/>
                    <a:pt x="11903" y="1919"/>
                  </a:cubicBezTo>
                  <a:cubicBezTo>
                    <a:pt x="11773" y="1984"/>
                    <a:pt x="11708" y="2147"/>
                    <a:pt x="11773" y="2277"/>
                  </a:cubicBezTo>
                  <a:cubicBezTo>
                    <a:pt x="11870" y="2569"/>
                    <a:pt x="11935" y="2895"/>
                    <a:pt x="11935" y="3252"/>
                  </a:cubicBezTo>
                  <a:cubicBezTo>
                    <a:pt x="11935" y="4716"/>
                    <a:pt x="10732" y="5951"/>
                    <a:pt x="9236" y="5951"/>
                  </a:cubicBezTo>
                  <a:cubicBezTo>
                    <a:pt x="7740" y="5951"/>
                    <a:pt x="6537" y="4716"/>
                    <a:pt x="6537" y="3252"/>
                  </a:cubicBezTo>
                  <a:cubicBezTo>
                    <a:pt x="6537" y="1756"/>
                    <a:pt x="7740" y="521"/>
                    <a:pt x="9236" y="521"/>
                  </a:cubicBezTo>
                  <a:cubicBezTo>
                    <a:pt x="9984" y="521"/>
                    <a:pt x="10700" y="846"/>
                    <a:pt x="11188" y="1399"/>
                  </a:cubicBezTo>
                  <a:cubicBezTo>
                    <a:pt x="11253" y="1447"/>
                    <a:pt x="11326" y="1472"/>
                    <a:pt x="11395" y="1472"/>
                  </a:cubicBezTo>
                  <a:cubicBezTo>
                    <a:pt x="11464" y="1472"/>
                    <a:pt x="11529" y="1447"/>
                    <a:pt x="11578" y="1399"/>
                  </a:cubicBezTo>
                  <a:cubicBezTo>
                    <a:pt x="11708" y="1301"/>
                    <a:pt x="11708" y="1138"/>
                    <a:pt x="11610" y="1008"/>
                  </a:cubicBezTo>
                  <a:cubicBezTo>
                    <a:pt x="10960" y="358"/>
                    <a:pt x="10147"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EBBFF46-40C0-4C3E-BD6E-12BBEBF4655E}"/>
              </a:ext>
            </a:extLst>
          </p:cNvPr>
          <p:cNvSpPr>
            <a:spLocks noGrp="1"/>
          </p:cNvSpPr>
          <p:nvPr>
            <p:ph type="body" idx="1"/>
          </p:nvPr>
        </p:nvSpPr>
        <p:spPr>
          <a:xfrm>
            <a:off x="894144" y="1449006"/>
            <a:ext cx="7355711" cy="2245488"/>
          </a:xfrm>
        </p:spPr>
        <p:txBody>
          <a:bodyPr numCol="1"/>
          <a:lstStyle/>
          <a:p>
            <a:pPr marL="152400" indent="0" algn="ctr" fontAlgn="base">
              <a:buClr>
                <a:schemeClr val="tx2">
                  <a:lumMod val="60000"/>
                  <a:lumOff val="40000"/>
                </a:schemeClr>
              </a:buClr>
              <a:buNone/>
            </a:pPr>
            <a:r>
              <a:rPr lang="en-US" sz="4400" b="1" i="0" dirty="0">
                <a:effectLst/>
                <a:highlight>
                  <a:srgbClr val="F28322"/>
                </a:highlight>
              </a:rPr>
              <a:t>Website link</a:t>
            </a:r>
          </a:p>
          <a:p>
            <a:pPr marL="152400" indent="0" algn="ctr" fontAlgn="base">
              <a:buClr>
                <a:schemeClr val="tx2">
                  <a:lumMod val="60000"/>
                  <a:lumOff val="40000"/>
                </a:schemeClr>
              </a:buClr>
              <a:buNone/>
            </a:pPr>
            <a:endParaRPr lang="en-US" i="0" u="sng" dirty="0">
              <a:effectLst/>
              <a:highlight>
                <a:srgbClr val="41BFB3"/>
              </a:highlight>
            </a:endParaRPr>
          </a:p>
          <a:p>
            <a:pPr marL="152400" indent="0" algn="ctr" fontAlgn="base">
              <a:buClr>
                <a:schemeClr val="accent1">
                  <a:lumMod val="75000"/>
                </a:schemeClr>
              </a:buClr>
              <a:buSzPct val="42000"/>
              <a:buNone/>
            </a:pPr>
            <a:r>
              <a:rPr lang="en-US" sz="3600" i="0" dirty="0">
                <a:effectLst/>
                <a:hlinkClick r:id="rId2"/>
              </a:rPr>
              <a:t>https://www.policeresponsetobehavioralhealthcrisis.com/</a:t>
            </a:r>
            <a:endParaRPr lang="en-US" sz="3600" i="0" dirty="0">
              <a:effectLst/>
            </a:endParaRPr>
          </a:p>
          <a:p>
            <a:pPr marL="152400" indent="0" algn="ctr" fontAlgn="base">
              <a:buClr>
                <a:schemeClr val="accent1">
                  <a:lumMod val="75000"/>
                </a:schemeClr>
              </a:buClr>
              <a:buSzPct val="42000"/>
              <a:buNone/>
            </a:pPr>
            <a:endParaRPr lang="en-US" sz="3600" dirty="0"/>
          </a:p>
        </p:txBody>
      </p:sp>
    </p:spTree>
    <p:extLst>
      <p:ext uri="{BB962C8B-B14F-4D97-AF65-F5344CB8AC3E}">
        <p14:creationId xmlns:p14="http://schemas.microsoft.com/office/powerpoint/2010/main" val="1610251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DE749-2C07-467B-B947-F2ECA38C5200}"/>
              </a:ext>
            </a:extLst>
          </p:cNvPr>
          <p:cNvSpPr>
            <a:spLocks noGrp="1"/>
          </p:cNvSpPr>
          <p:nvPr>
            <p:ph type="title"/>
          </p:nvPr>
        </p:nvSpPr>
        <p:spPr>
          <a:xfrm>
            <a:off x="311700" y="387152"/>
            <a:ext cx="8520600" cy="572700"/>
          </a:xfrm>
        </p:spPr>
        <p:txBody>
          <a:bodyPr/>
          <a:lstStyle/>
          <a:p>
            <a:r>
              <a:rPr lang="en-US" dirty="0"/>
              <a:t>Sources used</a:t>
            </a:r>
          </a:p>
        </p:txBody>
      </p:sp>
      <p:sp>
        <p:nvSpPr>
          <p:cNvPr id="3" name="Text Placeholder 2">
            <a:extLst>
              <a:ext uri="{FF2B5EF4-FFF2-40B4-BE49-F238E27FC236}">
                <a16:creationId xmlns:a16="http://schemas.microsoft.com/office/drawing/2014/main" id="{BEBBFF46-40C0-4C3E-BD6E-12BBEBF4655E}"/>
              </a:ext>
            </a:extLst>
          </p:cNvPr>
          <p:cNvSpPr>
            <a:spLocks noGrp="1"/>
          </p:cNvSpPr>
          <p:nvPr>
            <p:ph type="body" idx="1"/>
          </p:nvPr>
        </p:nvSpPr>
        <p:spPr>
          <a:xfrm>
            <a:off x="311700" y="1017725"/>
            <a:ext cx="8520600" cy="3738623"/>
          </a:xfrm>
        </p:spPr>
        <p:txBody>
          <a:bodyPr/>
          <a:lstStyle/>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Campbell, Alexis. “Failure on the Front Line: How the Americans with Disabilities Act Should Be Interpreted to Better Protect Persons in Mental Health Crisis from Fatal Police 	Shootings.” </a:t>
            </a:r>
            <a:r>
              <a:rPr lang="en-US" sz="850" i="1" dirty="0">
                <a:effectLst/>
                <a:ea typeface="Calibri" panose="020F0502020204030204" pitchFamily="34" charset="0"/>
                <a:cs typeface="Times New Roman" panose="02020603050405020304" pitchFamily="18" charset="0"/>
              </a:rPr>
              <a:t>Columbia Human Rights Law Review</a:t>
            </a:r>
            <a:r>
              <a:rPr lang="en-US" sz="850" dirty="0">
                <a:effectLst/>
                <a:ea typeface="Calibri" panose="020F0502020204030204" pitchFamily="34" charset="0"/>
                <a:cs typeface="Times New Roman" panose="02020603050405020304" pitchFamily="18" charset="0"/>
              </a:rPr>
              <a:t>, 2019, http://hrlr.law.columbia.edu/hrlr/failure-on-the-front-line-how-the-americans-with-disabilities-act-</a:t>
            </a:r>
            <a:r>
              <a:rPr lang="en-US" sz="850" dirty="0">
                <a:ea typeface="Calibri" panose="020F0502020204030204" pitchFamily="34" charset="0"/>
                <a:cs typeface="Times New Roman" panose="02020603050405020304" pitchFamily="18" charset="0"/>
              </a:rPr>
              <a:t>	</a:t>
            </a:r>
            <a:r>
              <a:rPr lang="en-US" sz="850" dirty="0">
                <a:effectLst/>
                <a:ea typeface="Calibri" panose="020F0502020204030204" pitchFamily="34" charset="0"/>
                <a:cs typeface="Times New Roman" panose="02020603050405020304" pitchFamily="18" charset="0"/>
              </a:rPr>
              <a:t>should-be-interpreted-to-better-protect-persons-in-mental-health-crisis-from-fatal-police-shootings/.</a:t>
            </a:r>
          </a:p>
          <a:p>
            <a:pPr marL="0" indent="0">
              <a:lnSpc>
                <a:spcPct val="130000"/>
              </a:lnSpc>
              <a:spcBef>
                <a:spcPts val="100"/>
              </a:spcBef>
              <a:buNone/>
            </a:pPr>
            <a:r>
              <a:rPr lang="en-US" sz="850" dirty="0">
                <a:effectLst/>
                <a:ea typeface="Times New Roman" panose="02020603050405020304" pitchFamily="18" charset="0"/>
              </a:rPr>
              <a:t>“CIT Center.” </a:t>
            </a:r>
            <a:r>
              <a:rPr lang="en-US" sz="850" i="1" dirty="0">
                <a:effectLst/>
                <a:ea typeface="Times New Roman" panose="02020603050405020304" pitchFamily="18" charset="0"/>
              </a:rPr>
              <a:t>Overview</a:t>
            </a:r>
            <a:r>
              <a:rPr lang="en-US" sz="850" dirty="0">
                <a:effectLst/>
                <a:ea typeface="Times New Roman" panose="02020603050405020304" pitchFamily="18" charset="0"/>
              </a:rPr>
              <a:t>, http://www.cit.memphis.edu/overview.php.</a:t>
            </a:r>
            <a:endParaRPr lang="en-US" sz="850" dirty="0">
              <a:effectLst/>
              <a:ea typeface="Calibri" panose="020F0502020204030204" pitchFamily="34" charset="0"/>
              <a:cs typeface="Times New Roman" panose="02020603050405020304" pitchFamily="18" charset="0"/>
            </a:endParaRPr>
          </a:p>
          <a:p>
            <a:pPr marL="0" indent="0">
              <a:lnSpc>
                <a:spcPct val="130000"/>
              </a:lnSpc>
              <a:spcBef>
                <a:spcPts val="100"/>
              </a:spcBef>
              <a:buNone/>
            </a:pPr>
            <a:r>
              <a:rPr lang="en-US" sz="850" dirty="0">
                <a:effectLst/>
                <a:ea typeface="Times New Roman" panose="02020603050405020304" pitchFamily="18" charset="0"/>
              </a:rPr>
              <a:t>“CIT History.” </a:t>
            </a:r>
            <a:r>
              <a:rPr lang="en-US" sz="850" i="1" dirty="0">
                <a:effectLst/>
                <a:ea typeface="Times New Roman" panose="02020603050405020304" pitchFamily="18" charset="0"/>
              </a:rPr>
              <a:t>Crisis Intervention Team</a:t>
            </a:r>
            <a:r>
              <a:rPr lang="en-US" sz="850" dirty="0">
                <a:effectLst/>
                <a:ea typeface="Times New Roman" panose="02020603050405020304" pitchFamily="18" charset="0"/>
              </a:rPr>
              <a:t>, http://www.gocit.org/crisis-intervention-team-history.html. </a:t>
            </a:r>
          </a:p>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“Crisis Intervention Team (CIT) Programs.” </a:t>
            </a:r>
            <a:r>
              <a:rPr lang="en-US" sz="850" i="1" dirty="0">
                <a:effectLst/>
                <a:ea typeface="Calibri" panose="020F0502020204030204" pitchFamily="34" charset="0"/>
                <a:cs typeface="Times New Roman" panose="02020603050405020304" pitchFamily="18" charset="0"/>
              </a:rPr>
              <a:t>NAMI</a:t>
            </a:r>
            <a:r>
              <a:rPr lang="en-US" sz="850" dirty="0">
                <a:effectLst/>
                <a:ea typeface="Calibri" panose="020F0502020204030204" pitchFamily="34" charset="0"/>
                <a:cs typeface="Times New Roman" panose="02020603050405020304" pitchFamily="18" charset="0"/>
              </a:rPr>
              <a:t>, https://nami.org/Advocacy/Crisis-Intervention/Crisis-Intervention-Team-(CIT)-Programs.</a:t>
            </a:r>
          </a:p>
          <a:p>
            <a:pPr marL="0" indent="0">
              <a:lnSpc>
                <a:spcPct val="130000"/>
              </a:lnSpc>
              <a:spcBef>
                <a:spcPts val="100"/>
              </a:spcBef>
              <a:buNone/>
            </a:pPr>
            <a:r>
              <a:rPr lang="en-US" sz="850" dirty="0" err="1">
                <a:effectLst/>
                <a:ea typeface="Calibri" panose="020F0502020204030204" pitchFamily="34" charset="0"/>
                <a:cs typeface="Times New Roman" panose="02020603050405020304" pitchFamily="18" charset="0"/>
              </a:rPr>
              <a:t>Elinson</a:t>
            </a:r>
            <a:r>
              <a:rPr lang="en-US" sz="850" dirty="0">
                <a:effectLst/>
                <a:ea typeface="Calibri" panose="020F0502020204030204" pitchFamily="34" charset="0"/>
                <a:cs typeface="Times New Roman" panose="02020603050405020304" pitchFamily="18" charset="0"/>
              </a:rPr>
              <a:t>, </a:t>
            </a:r>
            <a:r>
              <a:rPr lang="en-US" sz="850" dirty="0" err="1">
                <a:effectLst/>
                <a:ea typeface="Calibri" panose="020F0502020204030204" pitchFamily="34" charset="0"/>
                <a:cs typeface="Times New Roman" panose="02020603050405020304" pitchFamily="18" charset="0"/>
              </a:rPr>
              <a:t>Zusha</a:t>
            </a:r>
            <a:r>
              <a:rPr lang="en-US" sz="850" dirty="0">
                <a:effectLst/>
                <a:ea typeface="Calibri" panose="020F0502020204030204" pitchFamily="34" charset="0"/>
                <a:cs typeface="Times New Roman" panose="02020603050405020304" pitchFamily="18" charset="0"/>
              </a:rPr>
              <a:t>. </a:t>
            </a:r>
            <a:r>
              <a:rPr lang="en-US" sz="850" i="1" dirty="0">
                <a:effectLst/>
                <a:ea typeface="Calibri" panose="020F0502020204030204" pitchFamily="34" charset="0"/>
                <a:cs typeface="Times New Roman" panose="02020603050405020304" pitchFamily="18" charset="0"/>
              </a:rPr>
              <a:t>When Mental Health Experts Not Police Are the First ...</a:t>
            </a:r>
            <a:r>
              <a:rPr lang="en-US" sz="850" dirty="0">
                <a:effectLst/>
                <a:ea typeface="Calibri" panose="020F0502020204030204" pitchFamily="34" charset="0"/>
                <a:cs typeface="Times New Roman" panose="02020603050405020304" pitchFamily="18" charset="0"/>
              </a:rPr>
              <a:t> The Wall Street Journal, 24 Nov. 2018, https://www.eugene-or.gov/DocumentCenter/View/47992/When-	Mental-Health-Experts-Not-Police-Are-the-First-Responders---Wall-Street-Journal-Nov-24-2018.</a:t>
            </a:r>
          </a:p>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Fagan, Jeffrey and Campbell, Alexis, Race and Reasonableness in Police Killings (May 7, 2020). Boston University Law Review, Vol. 100, 2020, Columbia Public Law Research 	Paper No. 14-655, Available at SSRN: https://ssrn.com/abstract=3596274</a:t>
            </a:r>
          </a:p>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Hanna, Andrew C. “Municipal Liability and Police Training for Mental Illness: Causes of Action and Feasible Solutions.” </a:t>
            </a:r>
            <a:r>
              <a:rPr lang="en-US" sz="850" i="1" dirty="0">
                <a:effectLst/>
                <a:ea typeface="Calibri" panose="020F0502020204030204" pitchFamily="34" charset="0"/>
                <a:cs typeface="Times New Roman" panose="02020603050405020304" pitchFamily="18" charset="0"/>
              </a:rPr>
              <a:t>Indiana Health Law Review</a:t>
            </a:r>
            <a:r>
              <a:rPr lang="en-US" sz="850" dirty="0">
                <a:effectLst/>
                <a:ea typeface="Calibri" panose="020F0502020204030204" pitchFamily="34" charset="0"/>
                <a:cs typeface="Times New Roman" panose="02020603050405020304" pitchFamily="18" charset="0"/>
              </a:rPr>
              <a:t>, vol. 14, no. 2, 2017, p. 221., 	https://doi.org/10.18060/3911.0039.</a:t>
            </a:r>
          </a:p>
          <a:p>
            <a:pPr marL="0" indent="0">
              <a:lnSpc>
                <a:spcPct val="130000"/>
              </a:lnSpc>
              <a:spcBef>
                <a:spcPts val="100"/>
              </a:spcBef>
              <a:buNone/>
            </a:pPr>
            <a:r>
              <a:rPr lang="en-US" sz="850" dirty="0" err="1">
                <a:effectLst/>
                <a:ea typeface="Times New Roman" panose="02020603050405020304" pitchFamily="18" charset="0"/>
              </a:rPr>
              <a:t>Kerle</a:t>
            </a:r>
            <a:r>
              <a:rPr lang="en-US" sz="850" dirty="0">
                <a:effectLst/>
                <a:ea typeface="Times New Roman" panose="02020603050405020304" pitchFamily="18" charset="0"/>
              </a:rPr>
              <a:t>, Ken. “The Mentally Ill and Crisis Intervention Teams.” </a:t>
            </a:r>
            <a:r>
              <a:rPr lang="en-US" sz="850" i="1" dirty="0">
                <a:effectLst/>
                <a:ea typeface="Times New Roman" panose="02020603050405020304" pitchFamily="18" charset="0"/>
              </a:rPr>
              <a:t>The Prison Journal</a:t>
            </a:r>
            <a:r>
              <a:rPr lang="en-US" sz="850" dirty="0">
                <a:effectLst/>
                <a:ea typeface="Times New Roman" panose="02020603050405020304" pitchFamily="18" charset="0"/>
              </a:rPr>
              <a:t>, vol. 96, no. 1, 2015, pp. 153–161., https://doi.org/10.1177/0032885515605497. </a:t>
            </a:r>
            <a:endParaRPr lang="en-US" sz="850" dirty="0">
              <a:effectLst/>
              <a:ea typeface="Calibri" panose="020F0502020204030204" pitchFamily="34" charset="0"/>
              <a:cs typeface="Times New Roman" panose="02020603050405020304" pitchFamily="18" charset="0"/>
            </a:endParaRPr>
          </a:p>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Link, B G, et al. “Public Conceptions of Mental Illness: Labels, Causes, Dangerousness, and Social Distance.” </a:t>
            </a:r>
            <a:r>
              <a:rPr lang="en-US" sz="850" i="1" dirty="0">
                <a:effectLst/>
                <a:ea typeface="Calibri" panose="020F0502020204030204" pitchFamily="34" charset="0"/>
                <a:cs typeface="Times New Roman" panose="02020603050405020304" pitchFamily="18" charset="0"/>
              </a:rPr>
              <a:t>American Journal of Public Health</a:t>
            </a:r>
            <a:r>
              <a:rPr lang="en-US" sz="850" dirty="0">
                <a:effectLst/>
                <a:ea typeface="Calibri" panose="020F0502020204030204" pitchFamily="34" charset="0"/>
                <a:cs typeface="Times New Roman" panose="02020603050405020304" pitchFamily="18" charset="0"/>
              </a:rPr>
              <a:t>, vol. 89, no. 9, 1999, pp. 1328–	1333., https://doi.org/10.2105/ajph.89.9.1328.</a:t>
            </a:r>
          </a:p>
          <a:p>
            <a:pPr marL="0" indent="0">
              <a:lnSpc>
                <a:spcPct val="130000"/>
              </a:lnSpc>
              <a:spcBef>
                <a:spcPts val="100"/>
              </a:spcBef>
              <a:buNone/>
            </a:pPr>
            <a:r>
              <a:rPr lang="en-US" sz="850" i="1" dirty="0">
                <a:effectLst/>
                <a:ea typeface="Calibri" panose="020F0502020204030204" pitchFamily="34" charset="0"/>
                <a:cs typeface="Times New Roman" panose="02020603050405020304" pitchFamily="18" charset="0"/>
              </a:rPr>
              <a:t>New Era of Public Safety: An Advocacy Toolkit for Fair ...</a:t>
            </a:r>
            <a:r>
              <a:rPr lang="en-US" sz="850" dirty="0">
                <a:effectLst/>
                <a:ea typeface="Calibri" panose="020F0502020204030204" pitchFamily="34" charset="0"/>
                <a:cs typeface="Times New Roman" panose="02020603050405020304" pitchFamily="18" charset="0"/>
              </a:rPr>
              <a:t> https://www.obama.org/wp-content/uploads/Toolkit.pdf.</a:t>
            </a:r>
          </a:p>
          <a:p>
            <a:pPr marL="0" indent="0">
              <a:lnSpc>
                <a:spcPct val="130000"/>
              </a:lnSpc>
              <a:spcBef>
                <a:spcPts val="100"/>
              </a:spcBef>
              <a:buNone/>
            </a:pPr>
            <a:r>
              <a:rPr lang="en-US" sz="850" dirty="0" err="1">
                <a:effectLst/>
                <a:ea typeface="Calibri" panose="020F0502020204030204" pitchFamily="34" charset="0"/>
                <a:cs typeface="Times New Roman" panose="02020603050405020304" pitchFamily="18" charset="0"/>
              </a:rPr>
              <a:t>Reuland</a:t>
            </a:r>
            <a:r>
              <a:rPr lang="en-US" sz="850" dirty="0">
                <a:effectLst/>
                <a:ea typeface="Calibri" panose="020F0502020204030204" pitchFamily="34" charset="0"/>
                <a:cs typeface="Times New Roman" panose="02020603050405020304" pitchFamily="18" charset="0"/>
              </a:rPr>
              <a:t>, Melissa, et al. “Law Enforcement Responses to People with Mental Illnesses: A Guide to Research-Informed Policy and Practice.” </a:t>
            </a:r>
            <a:r>
              <a:rPr lang="en-US" sz="850" i="1" dirty="0">
                <a:effectLst/>
                <a:ea typeface="Calibri" panose="020F0502020204030204" pitchFamily="34" charset="0"/>
                <a:cs typeface="Times New Roman" panose="02020603050405020304" pitchFamily="18" charset="0"/>
              </a:rPr>
              <a:t>CSG Justice Center</a:t>
            </a:r>
            <a:r>
              <a:rPr lang="en-US" sz="850" dirty="0">
                <a:effectLst/>
                <a:ea typeface="Calibri" panose="020F0502020204030204" pitchFamily="34" charset="0"/>
                <a:cs typeface="Times New Roman" panose="02020603050405020304" pitchFamily="18" charset="0"/>
              </a:rPr>
              <a:t>, 9 Feb. 2020, 	https://csgjusticecenter.org/publications/law-enforcement-responses-to-people-with-mental-illnesses-a-guide-to-research-informed-policy-and-practice/</a:t>
            </a:r>
          </a:p>
          <a:p>
            <a:pPr marL="0" indent="0">
              <a:lnSpc>
                <a:spcPct val="130000"/>
              </a:lnSpc>
              <a:spcBef>
                <a:spcPts val="100"/>
              </a:spcBef>
              <a:buNone/>
            </a:pPr>
            <a:r>
              <a:rPr lang="en-US" sz="850" dirty="0">
                <a:effectLst/>
                <a:ea typeface="Times New Roman" panose="02020603050405020304" pitchFamily="18" charset="0"/>
              </a:rPr>
              <a:t>“The Human Toll of Jail Fact Sheet.” </a:t>
            </a:r>
            <a:r>
              <a:rPr lang="es-MX" sz="850" i="1" dirty="0">
                <a:effectLst/>
                <a:ea typeface="Times New Roman" panose="02020603050405020304" pitchFamily="18" charset="0"/>
              </a:rPr>
              <a:t>Vera</a:t>
            </a:r>
            <a:r>
              <a:rPr lang="es-MX" sz="850" dirty="0">
                <a:effectLst/>
                <a:ea typeface="Times New Roman" panose="02020603050405020304" pitchFamily="18" charset="0"/>
              </a:rPr>
              <a:t>, https://craft2.vera.org/publications/human-toll-of-jail-fact-sheet. </a:t>
            </a:r>
          </a:p>
          <a:p>
            <a:pPr marL="0" indent="0">
              <a:lnSpc>
                <a:spcPct val="130000"/>
              </a:lnSpc>
              <a:spcBef>
                <a:spcPts val="100"/>
              </a:spcBef>
              <a:buNone/>
            </a:pPr>
            <a:r>
              <a:rPr lang="en-US" sz="850" dirty="0">
                <a:effectLst/>
                <a:ea typeface="Calibri" panose="020F0502020204030204" pitchFamily="34" charset="0"/>
                <a:cs typeface="Times New Roman" panose="02020603050405020304" pitchFamily="18" charset="0"/>
              </a:rPr>
              <a:t>Watson, Amy C, and Anjali J </a:t>
            </a:r>
            <a:r>
              <a:rPr lang="en-US" sz="850" dirty="0" err="1">
                <a:effectLst/>
                <a:ea typeface="Calibri" panose="020F0502020204030204" pitchFamily="34" charset="0"/>
                <a:cs typeface="Times New Roman" panose="02020603050405020304" pitchFamily="18" charset="0"/>
              </a:rPr>
              <a:t>Fulambarker</a:t>
            </a:r>
            <a:r>
              <a:rPr lang="en-US" sz="850" dirty="0">
                <a:effectLst/>
                <a:ea typeface="Calibri" panose="020F0502020204030204" pitchFamily="34" charset="0"/>
                <a:cs typeface="Times New Roman" panose="02020603050405020304" pitchFamily="18" charset="0"/>
              </a:rPr>
              <a:t>. “The Crisis Intervention Team Model of Police Response to Mental Health Crises: A Primer for Mental Health Practitioners.” </a:t>
            </a:r>
            <a:r>
              <a:rPr lang="en-US" sz="850" i="1" dirty="0">
                <a:effectLst/>
                <a:ea typeface="Calibri" panose="020F0502020204030204" pitchFamily="34" charset="0"/>
                <a:cs typeface="Times New Roman" panose="02020603050405020304" pitchFamily="18" charset="0"/>
              </a:rPr>
              <a:t>Best 	practices in mental health</a:t>
            </a:r>
            <a:r>
              <a:rPr lang="en-US" sz="850" dirty="0">
                <a:effectLst/>
                <a:ea typeface="Calibri" panose="020F0502020204030204" pitchFamily="34" charset="0"/>
                <a:cs typeface="Times New Roman" panose="02020603050405020304" pitchFamily="18" charset="0"/>
              </a:rPr>
              <a:t> vol. 8,2 (2012): 71.</a:t>
            </a:r>
          </a:p>
          <a:p>
            <a:pPr marL="152400" indent="0">
              <a:lnSpc>
                <a:spcPct val="100000"/>
              </a:lnSpc>
              <a:buNone/>
            </a:pPr>
            <a:endParaRPr lang="en-US" sz="750" dirty="0"/>
          </a:p>
        </p:txBody>
      </p:sp>
    </p:spTree>
    <p:extLst>
      <p:ext uri="{BB962C8B-B14F-4D97-AF65-F5344CB8AC3E}">
        <p14:creationId xmlns:p14="http://schemas.microsoft.com/office/powerpoint/2010/main" val="2029266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33"/>
        <p:cNvGrpSpPr/>
        <p:nvPr/>
      </p:nvGrpSpPr>
      <p:grpSpPr>
        <a:xfrm>
          <a:off x="0" y="0"/>
          <a:ext cx="0" cy="0"/>
          <a:chOff x="0" y="0"/>
          <a:chExt cx="0" cy="0"/>
        </a:xfrm>
      </p:grpSpPr>
      <p:grpSp>
        <p:nvGrpSpPr>
          <p:cNvPr id="3034" name="Google Shape;3034;p45"/>
          <p:cNvGrpSpPr/>
          <p:nvPr/>
        </p:nvGrpSpPr>
        <p:grpSpPr>
          <a:xfrm>
            <a:off x="457200" y="1457313"/>
            <a:ext cx="2328425" cy="1251300"/>
            <a:chOff x="457200" y="1422013"/>
            <a:chExt cx="2328425" cy="1251300"/>
          </a:xfrm>
        </p:grpSpPr>
        <p:sp>
          <p:nvSpPr>
            <p:cNvPr id="3035" name="Google Shape;3035;p45"/>
            <p:cNvSpPr/>
            <p:nvPr/>
          </p:nvSpPr>
          <p:spPr>
            <a:xfrm>
              <a:off x="807725" y="1422013"/>
              <a:ext cx="1977900" cy="1251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6" name="Google Shape;3036;p45"/>
            <p:cNvSpPr/>
            <p:nvPr/>
          </p:nvSpPr>
          <p:spPr>
            <a:xfrm>
              <a:off x="457200" y="1753063"/>
              <a:ext cx="589200" cy="589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37" name="Google Shape;3037;p45"/>
          <p:cNvGrpSpPr/>
          <p:nvPr/>
        </p:nvGrpSpPr>
        <p:grpSpPr>
          <a:xfrm>
            <a:off x="6358375" y="1457313"/>
            <a:ext cx="2328425" cy="1251300"/>
            <a:chOff x="6358375" y="1422013"/>
            <a:chExt cx="2328425" cy="1251300"/>
          </a:xfrm>
        </p:grpSpPr>
        <p:sp>
          <p:nvSpPr>
            <p:cNvPr id="3038" name="Google Shape;3038;p45"/>
            <p:cNvSpPr/>
            <p:nvPr/>
          </p:nvSpPr>
          <p:spPr>
            <a:xfrm>
              <a:off x="6708900" y="1422013"/>
              <a:ext cx="1977900" cy="12513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9" name="Google Shape;3039;p45"/>
            <p:cNvSpPr/>
            <p:nvPr/>
          </p:nvSpPr>
          <p:spPr>
            <a:xfrm>
              <a:off x="6358375" y="1753063"/>
              <a:ext cx="589200" cy="589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0" name="Google Shape;3040;p45"/>
          <p:cNvGrpSpPr/>
          <p:nvPr/>
        </p:nvGrpSpPr>
        <p:grpSpPr>
          <a:xfrm>
            <a:off x="3407788" y="1457313"/>
            <a:ext cx="2328425" cy="1251300"/>
            <a:chOff x="3407788" y="1422013"/>
            <a:chExt cx="2328425" cy="1251300"/>
          </a:xfrm>
        </p:grpSpPr>
        <p:sp>
          <p:nvSpPr>
            <p:cNvPr id="3041" name="Google Shape;3041;p45"/>
            <p:cNvSpPr/>
            <p:nvPr/>
          </p:nvSpPr>
          <p:spPr>
            <a:xfrm>
              <a:off x="3758313" y="1422013"/>
              <a:ext cx="1977900" cy="1251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2" name="Google Shape;3042;p45"/>
            <p:cNvSpPr/>
            <p:nvPr/>
          </p:nvSpPr>
          <p:spPr>
            <a:xfrm>
              <a:off x="3407788" y="1753063"/>
              <a:ext cx="589200" cy="589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6" name="Google Shape;3046;p45"/>
          <p:cNvGrpSpPr/>
          <p:nvPr/>
        </p:nvGrpSpPr>
        <p:grpSpPr>
          <a:xfrm>
            <a:off x="4958735" y="3399380"/>
            <a:ext cx="2328425" cy="1251300"/>
            <a:chOff x="6358375" y="3409138"/>
            <a:chExt cx="2328425" cy="1251300"/>
          </a:xfrm>
        </p:grpSpPr>
        <p:sp>
          <p:nvSpPr>
            <p:cNvPr id="3047" name="Google Shape;3047;p45"/>
            <p:cNvSpPr/>
            <p:nvPr/>
          </p:nvSpPr>
          <p:spPr>
            <a:xfrm>
              <a:off x="6708900" y="3409138"/>
              <a:ext cx="1977900" cy="12513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8" name="Google Shape;3048;p45"/>
            <p:cNvSpPr/>
            <p:nvPr/>
          </p:nvSpPr>
          <p:spPr>
            <a:xfrm>
              <a:off x="6358375" y="3740188"/>
              <a:ext cx="589200" cy="589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49" name="Google Shape;3049;p45"/>
          <p:cNvGrpSpPr/>
          <p:nvPr/>
        </p:nvGrpSpPr>
        <p:grpSpPr>
          <a:xfrm>
            <a:off x="1964426" y="3406811"/>
            <a:ext cx="2328425" cy="1251300"/>
            <a:chOff x="3407788" y="3409138"/>
            <a:chExt cx="2328425" cy="1251300"/>
          </a:xfrm>
        </p:grpSpPr>
        <p:sp>
          <p:nvSpPr>
            <p:cNvPr id="3050" name="Google Shape;3050;p45"/>
            <p:cNvSpPr/>
            <p:nvPr/>
          </p:nvSpPr>
          <p:spPr>
            <a:xfrm>
              <a:off x="3758313" y="3409138"/>
              <a:ext cx="1977900" cy="12513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1" name="Google Shape;3051;p45"/>
            <p:cNvSpPr/>
            <p:nvPr/>
          </p:nvSpPr>
          <p:spPr>
            <a:xfrm>
              <a:off x="3407788" y="3740188"/>
              <a:ext cx="589200" cy="5892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2" name="Google Shape;3052;p45"/>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Problem</a:t>
            </a:r>
            <a:endParaRPr dirty="0"/>
          </a:p>
        </p:txBody>
      </p:sp>
      <p:sp>
        <p:nvSpPr>
          <p:cNvPr id="3055" name="Google Shape;3055;p45"/>
          <p:cNvSpPr txBox="1"/>
          <p:nvPr/>
        </p:nvSpPr>
        <p:spPr>
          <a:xfrm>
            <a:off x="1144192" y="1639329"/>
            <a:ext cx="1497900" cy="8787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dirty="0">
                <a:solidFill>
                  <a:schemeClr val="lt1"/>
                </a:solidFill>
                <a:latin typeface="Roboto"/>
                <a:ea typeface="Roboto"/>
                <a:cs typeface="Roboto"/>
                <a:sym typeface="Roboto"/>
              </a:rPr>
              <a:t>Inadequate mental health services and prevention programs</a:t>
            </a:r>
            <a:endParaRPr sz="1200" dirty="0">
              <a:solidFill>
                <a:schemeClr val="lt1"/>
              </a:solidFill>
              <a:latin typeface="Roboto"/>
              <a:ea typeface="Roboto"/>
              <a:cs typeface="Roboto"/>
              <a:sym typeface="Roboto"/>
            </a:endParaRPr>
          </a:p>
        </p:txBody>
      </p:sp>
      <p:sp>
        <p:nvSpPr>
          <p:cNvPr id="3058" name="Google Shape;3058;p45"/>
          <p:cNvSpPr txBox="1"/>
          <p:nvPr/>
        </p:nvSpPr>
        <p:spPr>
          <a:xfrm>
            <a:off x="7078624" y="1613961"/>
            <a:ext cx="1497900" cy="929127"/>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dirty="0">
                <a:solidFill>
                  <a:schemeClr val="lt1"/>
                </a:solidFill>
                <a:latin typeface="Roboto"/>
                <a:ea typeface="Roboto"/>
                <a:cs typeface="Roboto"/>
                <a:sym typeface="Roboto"/>
              </a:rPr>
              <a:t>Job/training of police vs. mental health workers is distinctly different</a:t>
            </a:r>
            <a:endParaRPr sz="1200" dirty="0">
              <a:solidFill>
                <a:schemeClr val="lt1"/>
              </a:solidFill>
              <a:latin typeface="Roboto"/>
              <a:ea typeface="Roboto"/>
              <a:cs typeface="Roboto"/>
              <a:sym typeface="Roboto"/>
            </a:endParaRPr>
          </a:p>
        </p:txBody>
      </p:sp>
      <p:sp>
        <p:nvSpPr>
          <p:cNvPr id="3061" name="Google Shape;3061;p45"/>
          <p:cNvSpPr txBox="1"/>
          <p:nvPr/>
        </p:nvSpPr>
        <p:spPr>
          <a:xfrm>
            <a:off x="4117588" y="1643588"/>
            <a:ext cx="1497900" cy="8787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000" dirty="0">
                <a:solidFill>
                  <a:schemeClr val="lt1"/>
                </a:solidFill>
                <a:latin typeface="Roboto"/>
                <a:ea typeface="Roboto"/>
                <a:cs typeface="Roboto"/>
                <a:sym typeface="Roboto"/>
              </a:rPr>
              <a:t>Police officers relied upon as first responders when people with mental health conditions are in crises</a:t>
            </a:r>
            <a:endParaRPr sz="1000" dirty="0">
              <a:solidFill>
                <a:schemeClr val="lt1"/>
              </a:solidFill>
              <a:latin typeface="Roboto"/>
              <a:ea typeface="Roboto"/>
              <a:cs typeface="Roboto"/>
              <a:sym typeface="Roboto"/>
            </a:endParaRPr>
          </a:p>
        </p:txBody>
      </p:sp>
      <p:sp>
        <p:nvSpPr>
          <p:cNvPr id="3067" name="Google Shape;3067;p45"/>
          <p:cNvSpPr txBox="1"/>
          <p:nvPr/>
        </p:nvSpPr>
        <p:spPr>
          <a:xfrm>
            <a:off x="5668597" y="3592631"/>
            <a:ext cx="1497900" cy="87875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150" dirty="0">
                <a:solidFill>
                  <a:schemeClr val="lt1"/>
                </a:solidFill>
                <a:latin typeface="Roboto"/>
                <a:ea typeface="Roboto"/>
                <a:cs typeface="Roboto"/>
                <a:sym typeface="Roboto"/>
              </a:rPr>
              <a:t>Police officers not equipped with necessary tools or skills to handle mental health crises</a:t>
            </a:r>
            <a:endParaRPr sz="1150" dirty="0">
              <a:solidFill>
                <a:schemeClr val="lt1"/>
              </a:solidFill>
              <a:latin typeface="Roboto"/>
              <a:ea typeface="Roboto"/>
              <a:cs typeface="Roboto"/>
              <a:sym typeface="Roboto"/>
            </a:endParaRPr>
          </a:p>
        </p:txBody>
      </p:sp>
      <p:sp>
        <p:nvSpPr>
          <p:cNvPr id="3070" name="Google Shape;3070;p45"/>
          <p:cNvSpPr txBox="1"/>
          <p:nvPr/>
        </p:nvSpPr>
        <p:spPr>
          <a:xfrm>
            <a:off x="2696759" y="3603375"/>
            <a:ext cx="1497900" cy="87875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1200" dirty="0">
                <a:solidFill>
                  <a:schemeClr val="lt1"/>
                </a:solidFill>
                <a:latin typeface="Roboto"/>
                <a:ea typeface="Roboto"/>
                <a:cs typeface="Roboto"/>
                <a:sym typeface="Roboto"/>
              </a:rPr>
              <a:t>Relying exclusively on police officers to respond can have lethal consequences</a:t>
            </a:r>
            <a:endParaRPr sz="1200" dirty="0">
              <a:solidFill>
                <a:schemeClr val="lt1"/>
              </a:solidFill>
              <a:latin typeface="Roboto"/>
              <a:ea typeface="Roboto"/>
              <a:cs typeface="Roboto"/>
              <a:sym typeface="Roboto"/>
            </a:endParaRPr>
          </a:p>
        </p:txBody>
      </p:sp>
      <p:cxnSp>
        <p:nvCxnSpPr>
          <p:cNvPr id="3071" name="Google Shape;3071;p45"/>
          <p:cNvCxnSpPr>
            <a:stCxn id="3035" idx="3"/>
            <a:endCxn id="3042" idx="2"/>
          </p:cNvCxnSpPr>
          <p:nvPr/>
        </p:nvCxnSpPr>
        <p:spPr>
          <a:xfrm>
            <a:off x="2785625" y="2082963"/>
            <a:ext cx="622200" cy="0"/>
          </a:xfrm>
          <a:prstGeom prst="straightConnector1">
            <a:avLst/>
          </a:prstGeom>
          <a:noFill/>
          <a:ln w="19050" cap="flat" cmpd="sng">
            <a:solidFill>
              <a:schemeClr val="dk1"/>
            </a:solidFill>
            <a:prstDash val="solid"/>
            <a:round/>
            <a:headEnd type="none" w="med" len="med"/>
            <a:tailEnd type="none" w="med" len="med"/>
          </a:ln>
        </p:spPr>
      </p:cxnSp>
      <p:cxnSp>
        <p:nvCxnSpPr>
          <p:cNvPr id="3072" name="Google Shape;3072;p45"/>
          <p:cNvCxnSpPr>
            <a:stCxn id="3041" idx="3"/>
            <a:endCxn id="3039" idx="2"/>
          </p:cNvCxnSpPr>
          <p:nvPr/>
        </p:nvCxnSpPr>
        <p:spPr>
          <a:xfrm>
            <a:off x="5736213" y="2082963"/>
            <a:ext cx="622200" cy="0"/>
          </a:xfrm>
          <a:prstGeom prst="straightConnector1">
            <a:avLst/>
          </a:prstGeom>
          <a:noFill/>
          <a:ln w="19050" cap="flat" cmpd="sng">
            <a:solidFill>
              <a:schemeClr val="dk1"/>
            </a:solidFill>
            <a:prstDash val="solid"/>
            <a:round/>
            <a:headEnd type="none" w="med" len="med"/>
            <a:tailEnd type="none" w="med" len="med"/>
          </a:ln>
        </p:spPr>
      </p:cxnSp>
      <p:cxnSp>
        <p:nvCxnSpPr>
          <p:cNvPr id="3073" name="Google Shape;3073;p45"/>
          <p:cNvCxnSpPr>
            <a:stCxn id="3050" idx="3"/>
            <a:endCxn id="3048" idx="2"/>
          </p:cNvCxnSpPr>
          <p:nvPr/>
        </p:nvCxnSpPr>
        <p:spPr>
          <a:xfrm flipV="1">
            <a:off x="4292851" y="4025030"/>
            <a:ext cx="665884" cy="7431"/>
          </a:xfrm>
          <a:prstGeom prst="straightConnector1">
            <a:avLst/>
          </a:prstGeom>
          <a:noFill/>
          <a:ln w="19050" cap="flat" cmpd="sng">
            <a:solidFill>
              <a:schemeClr val="dk1"/>
            </a:solidFill>
            <a:prstDash val="solid"/>
            <a:round/>
            <a:headEnd type="none" w="med" len="med"/>
            <a:tailEnd type="none" w="med" len="med"/>
          </a:ln>
        </p:spPr>
      </p:cxnSp>
      <p:cxnSp>
        <p:nvCxnSpPr>
          <p:cNvPr id="3075" name="Google Shape;3075;p45"/>
          <p:cNvCxnSpPr>
            <a:stCxn id="3038" idx="2"/>
            <a:endCxn id="3047" idx="0"/>
          </p:cNvCxnSpPr>
          <p:nvPr/>
        </p:nvCxnSpPr>
        <p:spPr>
          <a:xfrm flipH="1">
            <a:off x="6298210" y="2708613"/>
            <a:ext cx="1399640" cy="690767"/>
          </a:xfrm>
          <a:prstGeom prst="straightConnector1">
            <a:avLst/>
          </a:prstGeom>
          <a:noFill/>
          <a:ln w="19050" cap="flat" cmpd="sng">
            <a:solidFill>
              <a:schemeClr val="dk1"/>
            </a:solidFill>
            <a:prstDash val="solid"/>
            <a:round/>
            <a:headEnd type="none" w="med" len="med"/>
            <a:tailEnd type="none" w="med" len="med"/>
          </a:ln>
        </p:spPr>
      </p:cxnSp>
      <p:sp>
        <p:nvSpPr>
          <p:cNvPr id="3076" name="Google Shape;3076;p45"/>
          <p:cNvSpPr txBox="1"/>
          <p:nvPr/>
        </p:nvSpPr>
        <p:spPr>
          <a:xfrm>
            <a:off x="457200" y="918525"/>
            <a:ext cx="8229600" cy="36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dirty="0">
                <a:solidFill>
                  <a:schemeClr val="dk1"/>
                </a:solidFill>
                <a:latin typeface="Fira Sans Extra Condensed Medium"/>
                <a:ea typeface="Fira Sans Extra Condensed Medium"/>
                <a:cs typeface="Fira Sans Extra Condensed Medium"/>
                <a:sym typeface="Fira Sans Extra Condensed Medium"/>
              </a:rPr>
              <a:t>Why does this problem exist?</a:t>
            </a:r>
            <a:endParaRPr sz="1500" dirty="0">
              <a:solidFill>
                <a:schemeClr val="dk1"/>
              </a:solidFill>
              <a:latin typeface="Fira Sans Extra Condensed Medium"/>
              <a:ea typeface="Fira Sans Extra Condensed Medium"/>
              <a:cs typeface="Fira Sans Extra Condensed Medium"/>
              <a:sym typeface="Fira Sans Extra Condensed Medium"/>
            </a:endParaRPr>
          </a:p>
        </p:txBody>
      </p:sp>
      <p:grpSp>
        <p:nvGrpSpPr>
          <p:cNvPr id="151" name="Google Shape;3617;p46">
            <a:extLst>
              <a:ext uri="{FF2B5EF4-FFF2-40B4-BE49-F238E27FC236}">
                <a16:creationId xmlns:a16="http://schemas.microsoft.com/office/drawing/2014/main" id="{20B1B237-ACDB-4433-BAA6-ECC030825AF9}"/>
              </a:ext>
            </a:extLst>
          </p:cNvPr>
          <p:cNvGrpSpPr/>
          <p:nvPr/>
        </p:nvGrpSpPr>
        <p:grpSpPr>
          <a:xfrm>
            <a:off x="561735" y="1900550"/>
            <a:ext cx="365780" cy="332527"/>
            <a:chOff x="-830900" y="2223625"/>
            <a:chExt cx="466675" cy="416075"/>
          </a:xfrm>
        </p:grpSpPr>
        <p:sp>
          <p:nvSpPr>
            <p:cNvPr id="152" name="Google Shape;3618;p46">
              <a:extLst>
                <a:ext uri="{FF2B5EF4-FFF2-40B4-BE49-F238E27FC236}">
                  <a16:creationId xmlns:a16="http://schemas.microsoft.com/office/drawing/2014/main" id="{9A6FE7A6-68D1-4D6D-9AAD-8032F10F5243}"/>
                </a:ext>
              </a:extLst>
            </p:cNvPr>
            <p:cNvSpPr/>
            <p:nvPr/>
          </p:nvSpPr>
          <p:spPr>
            <a:xfrm>
              <a:off x="-687825" y="2233175"/>
              <a:ext cx="265875" cy="265875"/>
            </a:xfrm>
            <a:custGeom>
              <a:avLst/>
              <a:gdLst/>
              <a:ahLst/>
              <a:cxnLst/>
              <a:rect l="l" t="t" r="r" b="b"/>
              <a:pathLst>
                <a:path w="10635" h="10635" extrusionOk="0">
                  <a:moveTo>
                    <a:pt x="5302" y="1"/>
                  </a:moveTo>
                  <a:cubicBezTo>
                    <a:pt x="2375" y="1"/>
                    <a:pt x="1" y="2375"/>
                    <a:pt x="1" y="5334"/>
                  </a:cubicBezTo>
                  <a:cubicBezTo>
                    <a:pt x="1" y="8261"/>
                    <a:pt x="2375" y="10635"/>
                    <a:pt x="5302" y="10635"/>
                  </a:cubicBezTo>
                  <a:cubicBezTo>
                    <a:pt x="8261" y="10635"/>
                    <a:pt x="10635" y="8261"/>
                    <a:pt x="10635" y="5334"/>
                  </a:cubicBezTo>
                  <a:cubicBezTo>
                    <a:pt x="10635" y="2375"/>
                    <a:pt x="8261" y="1"/>
                    <a:pt x="530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3619;p46">
              <a:extLst>
                <a:ext uri="{FF2B5EF4-FFF2-40B4-BE49-F238E27FC236}">
                  <a16:creationId xmlns:a16="http://schemas.microsoft.com/office/drawing/2014/main" id="{2FBEE38B-188D-4199-B558-50B895F41F14}"/>
                </a:ext>
              </a:extLst>
            </p:cNvPr>
            <p:cNvSpPr/>
            <p:nvPr/>
          </p:nvSpPr>
          <p:spPr>
            <a:xfrm>
              <a:off x="-619525" y="2297925"/>
              <a:ext cx="77250" cy="149100"/>
            </a:xfrm>
            <a:custGeom>
              <a:avLst/>
              <a:gdLst/>
              <a:ahLst/>
              <a:cxnLst/>
              <a:rect l="l" t="t" r="r" b="b"/>
              <a:pathLst>
                <a:path w="3090" h="5964" extrusionOk="0">
                  <a:moveTo>
                    <a:pt x="2493" y="0"/>
                  </a:moveTo>
                  <a:cubicBezTo>
                    <a:pt x="2474" y="0"/>
                    <a:pt x="2456" y="4"/>
                    <a:pt x="2439" y="12"/>
                  </a:cubicBezTo>
                  <a:lnTo>
                    <a:pt x="1529" y="695"/>
                  </a:lnTo>
                  <a:cubicBezTo>
                    <a:pt x="1" y="1801"/>
                    <a:pt x="1" y="4045"/>
                    <a:pt x="1496" y="5183"/>
                  </a:cubicBezTo>
                  <a:lnTo>
                    <a:pt x="2570" y="5964"/>
                  </a:lnTo>
                  <a:lnTo>
                    <a:pt x="3090" y="2321"/>
                  </a:lnTo>
                  <a:lnTo>
                    <a:pt x="2570" y="1378"/>
                  </a:lnTo>
                  <a:cubicBezTo>
                    <a:pt x="2700" y="923"/>
                    <a:pt x="2732" y="500"/>
                    <a:pt x="2635" y="110"/>
                  </a:cubicBezTo>
                  <a:cubicBezTo>
                    <a:pt x="2610" y="37"/>
                    <a:pt x="2549" y="0"/>
                    <a:pt x="24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3620;p46">
              <a:extLst>
                <a:ext uri="{FF2B5EF4-FFF2-40B4-BE49-F238E27FC236}">
                  <a16:creationId xmlns:a16="http://schemas.microsoft.com/office/drawing/2014/main" id="{3F122585-2E4C-4074-9FBF-5A04554A80F2}"/>
                </a:ext>
              </a:extLst>
            </p:cNvPr>
            <p:cNvSpPr/>
            <p:nvPr/>
          </p:nvSpPr>
          <p:spPr>
            <a:xfrm>
              <a:off x="-578875" y="2275750"/>
              <a:ext cx="101650" cy="171275"/>
            </a:xfrm>
            <a:custGeom>
              <a:avLst/>
              <a:gdLst/>
              <a:ahLst/>
              <a:cxnLst/>
              <a:rect l="l" t="t" r="r" b="b"/>
              <a:pathLst>
                <a:path w="4066" h="6851" extrusionOk="0">
                  <a:moveTo>
                    <a:pt x="2676" y="1"/>
                  </a:moveTo>
                  <a:cubicBezTo>
                    <a:pt x="2579" y="1"/>
                    <a:pt x="2475" y="49"/>
                    <a:pt x="2407" y="151"/>
                  </a:cubicBezTo>
                  <a:lnTo>
                    <a:pt x="1822" y="1257"/>
                  </a:lnTo>
                  <a:cubicBezTo>
                    <a:pt x="1757" y="1355"/>
                    <a:pt x="1692" y="1452"/>
                    <a:pt x="1626" y="1517"/>
                  </a:cubicBezTo>
                  <a:lnTo>
                    <a:pt x="651" y="2558"/>
                  </a:lnTo>
                  <a:cubicBezTo>
                    <a:pt x="163" y="3078"/>
                    <a:pt x="1" y="3826"/>
                    <a:pt x="196" y="4509"/>
                  </a:cubicBezTo>
                  <a:lnTo>
                    <a:pt x="944" y="6851"/>
                  </a:lnTo>
                  <a:lnTo>
                    <a:pt x="2635" y="5127"/>
                  </a:lnTo>
                  <a:cubicBezTo>
                    <a:pt x="3968" y="3761"/>
                    <a:pt x="4065" y="1615"/>
                    <a:pt x="2895" y="119"/>
                  </a:cubicBezTo>
                  <a:cubicBezTo>
                    <a:pt x="2848" y="41"/>
                    <a:pt x="2765" y="1"/>
                    <a:pt x="26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621;p46">
              <a:extLst>
                <a:ext uri="{FF2B5EF4-FFF2-40B4-BE49-F238E27FC236}">
                  <a16:creationId xmlns:a16="http://schemas.microsoft.com/office/drawing/2014/main" id="{83BFEF91-FE00-4597-9180-BB1DC4263BBE}"/>
                </a:ext>
              </a:extLst>
            </p:cNvPr>
            <p:cNvSpPr/>
            <p:nvPr/>
          </p:nvSpPr>
          <p:spPr>
            <a:xfrm>
              <a:off x="-630900" y="2472225"/>
              <a:ext cx="204900" cy="130075"/>
            </a:xfrm>
            <a:custGeom>
              <a:avLst/>
              <a:gdLst/>
              <a:ahLst/>
              <a:cxnLst/>
              <a:rect l="l" t="t" r="r" b="b"/>
              <a:pathLst>
                <a:path w="8196" h="5203" extrusionOk="0">
                  <a:moveTo>
                    <a:pt x="4454" y="0"/>
                  </a:moveTo>
                  <a:cubicBezTo>
                    <a:pt x="3763" y="0"/>
                    <a:pt x="3068" y="172"/>
                    <a:pt x="2439" y="520"/>
                  </a:cubicBezTo>
                  <a:lnTo>
                    <a:pt x="0" y="1853"/>
                  </a:lnTo>
                  <a:lnTo>
                    <a:pt x="0" y="2991"/>
                  </a:lnTo>
                  <a:lnTo>
                    <a:pt x="813" y="5203"/>
                  </a:lnTo>
                  <a:lnTo>
                    <a:pt x="8195" y="2926"/>
                  </a:lnTo>
                  <a:lnTo>
                    <a:pt x="8195" y="1918"/>
                  </a:lnTo>
                  <a:lnTo>
                    <a:pt x="7187" y="1040"/>
                  </a:lnTo>
                  <a:cubicBezTo>
                    <a:pt x="6422" y="351"/>
                    <a:pt x="5442" y="0"/>
                    <a:pt x="44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622;p46">
              <a:extLst>
                <a:ext uri="{FF2B5EF4-FFF2-40B4-BE49-F238E27FC236}">
                  <a16:creationId xmlns:a16="http://schemas.microsoft.com/office/drawing/2014/main" id="{CF474D17-9E6F-4AA5-9B70-2B730459204A}"/>
                </a:ext>
              </a:extLst>
            </p:cNvPr>
            <p:cNvSpPr/>
            <p:nvPr/>
          </p:nvSpPr>
          <p:spPr>
            <a:xfrm>
              <a:off x="-783750" y="2505525"/>
              <a:ext cx="408950" cy="127675"/>
            </a:xfrm>
            <a:custGeom>
              <a:avLst/>
              <a:gdLst/>
              <a:ahLst/>
              <a:cxnLst/>
              <a:rect l="l" t="t" r="r" b="b"/>
              <a:pathLst>
                <a:path w="16358" h="5107" extrusionOk="0">
                  <a:moveTo>
                    <a:pt x="1" y="1"/>
                  </a:moveTo>
                  <a:lnTo>
                    <a:pt x="1" y="4359"/>
                  </a:lnTo>
                  <a:lnTo>
                    <a:pt x="1822" y="4294"/>
                  </a:lnTo>
                  <a:lnTo>
                    <a:pt x="1984" y="4424"/>
                  </a:lnTo>
                  <a:cubicBezTo>
                    <a:pt x="2472" y="4846"/>
                    <a:pt x="3122" y="5107"/>
                    <a:pt x="3740" y="5107"/>
                  </a:cubicBezTo>
                  <a:lnTo>
                    <a:pt x="8813" y="5107"/>
                  </a:lnTo>
                  <a:cubicBezTo>
                    <a:pt x="9236" y="5107"/>
                    <a:pt x="9659" y="4976"/>
                    <a:pt x="10049" y="4781"/>
                  </a:cubicBezTo>
                  <a:lnTo>
                    <a:pt x="15903" y="1757"/>
                  </a:lnTo>
                  <a:cubicBezTo>
                    <a:pt x="16195" y="1594"/>
                    <a:pt x="16358" y="1334"/>
                    <a:pt x="16358" y="1042"/>
                  </a:cubicBezTo>
                  <a:cubicBezTo>
                    <a:pt x="16358" y="911"/>
                    <a:pt x="16358" y="781"/>
                    <a:pt x="16293" y="684"/>
                  </a:cubicBezTo>
                  <a:cubicBezTo>
                    <a:pt x="16167" y="383"/>
                    <a:pt x="15867" y="217"/>
                    <a:pt x="15558" y="217"/>
                  </a:cubicBezTo>
                  <a:cubicBezTo>
                    <a:pt x="15466" y="217"/>
                    <a:pt x="15374" y="231"/>
                    <a:pt x="15285" y="261"/>
                  </a:cubicBezTo>
                  <a:lnTo>
                    <a:pt x="9789" y="2180"/>
                  </a:lnTo>
                  <a:cubicBezTo>
                    <a:pt x="9952" y="2017"/>
                    <a:pt x="10082" y="1757"/>
                    <a:pt x="10082" y="1497"/>
                  </a:cubicBezTo>
                  <a:cubicBezTo>
                    <a:pt x="10082" y="1139"/>
                    <a:pt x="9887" y="846"/>
                    <a:pt x="9626" y="684"/>
                  </a:cubicBezTo>
                  <a:cubicBezTo>
                    <a:pt x="9496" y="586"/>
                    <a:pt x="9301" y="521"/>
                    <a:pt x="9106" y="521"/>
                  </a:cubicBezTo>
                  <a:lnTo>
                    <a:pt x="5757" y="521"/>
                  </a:lnTo>
                  <a:cubicBezTo>
                    <a:pt x="5431" y="196"/>
                    <a:pt x="4976" y="1"/>
                    <a:pt x="4521"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623;p46">
              <a:extLst>
                <a:ext uri="{FF2B5EF4-FFF2-40B4-BE49-F238E27FC236}">
                  <a16:creationId xmlns:a16="http://schemas.microsoft.com/office/drawing/2014/main" id="{8535A4B4-AEC7-4448-B98A-0EFA72F6980D}"/>
                </a:ext>
              </a:extLst>
            </p:cNvPr>
            <p:cNvSpPr/>
            <p:nvPr/>
          </p:nvSpPr>
          <p:spPr>
            <a:xfrm>
              <a:off x="-644725" y="2518550"/>
              <a:ext cx="113025" cy="48800"/>
            </a:xfrm>
            <a:custGeom>
              <a:avLst/>
              <a:gdLst/>
              <a:ahLst/>
              <a:cxnLst/>
              <a:rect l="l" t="t" r="r" b="b"/>
              <a:pathLst>
                <a:path w="4521" h="1952" extrusionOk="0">
                  <a:moveTo>
                    <a:pt x="0" y="0"/>
                  </a:moveTo>
                  <a:lnTo>
                    <a:pt x="196" y="1951"/>
                  </a:lnTo>
                  <a:lnTo>
                    <a:pt x="3545" y="1951"/>
                  </a:lnTo>
                  <a:cubicBezTo>
                    <a:pt x="4065" y="1951"/>
                    <a:pt x="4521" y="1496"/>
                    <a:pt x="4521" y="976"/>
                  </a:cubicBezTo>
                  <a:cubicBezTo>
                    <a:pt x="4521" y="423"/>
                    <a:pt x="4065" y="0"/>
                    <a:pt x="3545" y="0"/>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624;p46">
              <a:extLst>
                <a:ext uri="{FF2B5EF4-FFF2-40B4-BE49-F238E27FC236}">
                  <a16:creationId xmlns:a16="http://schemas.microsoft.com/office/drawing/2014/main" id="{5B22939A-CF70-42B7-9F22-15F6CC6D0B61}"/>
                </a:ext>
              </a:extLst>
            </p:cNvPr>
            <p:cNvSpPr/>
            <p:nvPr/>
          </p:nvSpPr>
          <p:spPr>
            <a:xfrm>
              <a:off x="-639850" y="2533175"/>
              <a:ext cx="108150" cy="34175"/>
            </a:xfrm>
            <a:custGeom>
              <a:avLst/>
              <a:gdLst/>
              <a:ahLst/>
              <a:cxnLst/>
              <a:rect l="l" t="t" r="r" b="b"/>
              <a:pathLst>
                <a:path w="4326" h="1367" extrusionOk="0">
                  <a:moveTo>
                    <a:pt x="4228" y="1"/>
                  </a:moveTo>
                  <a:cubicBezTo>
                    <a:pt x="4098" y="358"/>
                    <a:pt x="3740" y="586"/>
                    <a:pt x="3350" y="586"/>
                  </a:cubicBezTo>
                  <a:lnTo>
                    <a:pt x="553" y="586"/>
                  </a:lnTo>
                  <a:cubicBezTo>
                    <a:pt x="261" y="586"/>
                    <a:pt x="1" y="846"/>
                    <a:pt x="1" y="1139"/>
                  </a:cubicBezTo>
                  <a:lnTo>
                    <a:pt x="1" y="1301"/>
                  </a:lnTo>
                  <a:cubicBezTo>
                    <a:pt x="1" y="1334"/>
                    <a:pt x="33" y="1366"/>
                    <a:pt x="66" y="1366"/>
                  </a:cubicBezTo>
                  <a:lnTo>
                    <a:pt x="3350" y="1366"/>
                  </a:lnTo>
                  <a:cubicBezTo>
                    <a:pt x="3870" y="1366"/>
                    <a:pt x="4326" y="911"/>
                    <a:pt x="4326" y="391"/>
                  </a:cubicBezTo>
                  <a:cubicBezTo>
                    <a:pt x="4326" y="261"/>
                    <a:pt x="4293" y="131"/>
                    <a:pt x="4228"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625;p46">
              <a:extLst>
                <a:ext uri="{FF2B5EF4-FFF2-40B4-BE49-F238E27FC236}">
                  <a16:creationId xmlns:a16="http://schemas.microsoft.com/office/drawing/2014/main" id="{DCEAAE40-3993-4DB5-9BB3-49A45BC961D1}"/>
                </a:ext>
              </a:extLst>
            </p:cNvPr>
            <p:cNvSpPr/>
            <p:nvPr/>
          </p:nvSpPr>
          <p:spPr>
            <a:xfrm>
              <a:off x="-782925" y="2505525"/>
              <a:ext cx="408125" cy="127675"/>
            </a:xfrm>
            <a:custGeom>
              <a:avLst/>
              <a:gdLst/>
              <a:ahLst/>
              <a:cxnLst/>
              <a:rect l="l" t="t" r="r" b="b"/>
              <a:pathLst>
                <a:path w="16325" h="5107" extrusionOk="0">
                  <a:moveTo>
                    <a:pt x="0" y="1"/>
                  </a:moveTo>
                  <a:lnTo>
                    <a:pt x="0" y="4359"/>
                  </a:lnTo>
                  <a:lnTo>
                    <a:pt x="1821" y="4294"/>
                  </a:lnTo>
                  <a:lnTo>
                    <a:pt x="1951" y="4424"/>
                  </a:lnTo>
                  <a:cubicBezTo>
                    <a:pt x="2472" y="4846"/>
                    <a:pt x="3089" y="5107"/>
                    <a:pt x="3740" y="5107"/>
                  </a:cubicBezTo>
                  <a:lnTo>
                    <a:pt x="8780" y="5107"/>
                  </a:lnTo>
                  <a:cubicBezTo>
                    <a:pt x="9203" y="5107"/>
                    <a:pt x="9626" y="4976"/>
                    <a:pt x="10016" y="4781"/>
                  </a:cubicBezTo>
                  <a:lnTo>
                    <a:pt x="15902" y="1757"/>
                  </a:lnTo>
                  <a:cubicBezTo>
                    <a:pt x="16162" y="1594"/>
                    <a:pt x="16325" y="1334"/>
                    <a:pt x="16325" y="1042"/>
                  </a:cubicBezTo>
                  <a:cubicBezTo>
                    <a:pt x="16325" y="911"/>
                    <a:pt x="16292" y="814"/>
                    <a:pt x="16260" y="684"/>
                  </a:cubicBezTo>
                  <a:cubicBezTo>
                    <a:pt x="16227" y="716"/>
                    <a:pt x="16195" y="716"/>
                    <a:pt x="16162" y="749"/>
                  </a:cubicBezTo>
                  <a:lnTo>
                    <a:pt x="10309" y="3773"/>
                  </a:lnTo>
                  <a:cubicBezTo>
                    <a:pt x="9919" y="4001"/>
                    <a:pt x="9496" y="4098"/>
                    <a:pt x="9041" y="4098"/>
                  </a:cubicBezTo>
                  <a:lnTo>
                    <a:pt x="4000" y="4098"/>
                  </a:lnTo>
                  <a:cubicBezTo>
                    <a:pt x="3350" y="4098"/>
                    <a:pt x="2732" y="3871"/>
                    <a:pt x="2244" y="3448"/>
                  </a:cubicBezTo>
                  <a:cubicBezTo>
                    <a:pt x="2164" y="3368"/>
                    <a:pt x="2061" y="3309"/>
                    <a:pt x="1937" y="3309"/>
                  </a:cubicBezTo>
                  <a:cubicBezTo>
                    <a:pt x="1910" y="3309"/>
                    <a:pt x="1882" y="3312"/>
                    <a:pt x="1854" y="3318"/>
                  </a:cubicBezTo>
                  <a:lnTo>
                    <a:pt x="260" y="3350"/>
                  </a:lnTo>
                  <a:lnTo>
                    <a:pt x="260" y="1"/>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626;p46">
              <a:extLst>
                <a:ext uri="{FF2B5EF4-FFF2-40B4-BE49-F238E27FC236}">
                  <a16:creationId xmlns:a16="http://schemas.microsoft.com/office/drawing/2014/main" id="{0F3B3AA8-EE7B-475E-9F78-377B6ADFE75A}"/>
                </a:ext>
              </a:extLst>
            </p:cNvPr>
            <p:cNvSpPr/>
            <p:nvPr/>
          </p:nvSpPr>
          <p:spPr>
            <a:xfrm>
              <a:off x="-823575" y="2496600"/>
              <a:ext cx="63425" cy="126850"/>
            </a:xfrm>
            <a:custGeom>
              <a:avLst/>
              <a:gdLst/>
              <a:ahLst/>
              <a:cxnLst/>
              <a:rect l="l" t="t" r="r" b="b"/>
              <a:pathLst>
                <a:path w="2537" h="5074" extrusionOk="0">
                  <a:moveTo>
                    <a:pt x="260" y="0"/>
                  </a:moveTo>
                  <a:cubicBezTo>
                    <a:pt x="130" y="0"/>
                    <a:pt x="0" y="98"/>
                    <a:pt x="0" y="228"/>
                  </a:cubicBezTo>
                  <a:lnTo>
                    <a:pt x="0" y="4813"/>
                  </a:lnTo>
                  <a:cubicBezTo>
                    <a:pt x="0" y="4976"/>
                    <a:pt x="130" y="5073"/>
                    <a:pt x="260" y="5073"/>
                  </a:cubicBezTo>
                  <a:lnTo>
                    <a:pt x="2081" y="5073"/>
                  </a:lnTo>
                  <a:cubicBezTo>
                    <a:pt x="2309" y="5073"/>
                    <a:pt x="2504" y="4878"/>
                    <a:pt x="2537" y="4651"/>
                  </a:cubicBezTo>
                  <a:cubicBezTo>
                    <a:pt x="2537" y="4618"/>
                    <a:pt x="2537" y="4618"/>
                    <a:pt x="2537" y="4585"/>
                  </a:cubicBezTo>
                  <a:lnTo>
                    <a:pt x="2537" y="455"/>
                  </a:lnTo>
                  <a:cubicBezTo>
                    <a:pt x="2537" y="423"/>
                    <a:pt x="2537" y="390"/>
                    <a:pt x="2537" y="358"/>
                  </a:cubicBezTo>
                  <a:cubicBezTo>
                    <a:pt x="2504" y="163"/>
                    <a:pt x="2309" y="0"/>
                    <a:pt x="20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627;p46">
              <a:extLst>
                <a:ext uri="{FF2B5EF4-FFF2-40B4-BE49-F238E27FC236}">
                  <a16:creationId xmlns:a16="http://schemas.microsoft.com/office/drawing/2014/main" id="{3C81D5DA-C9B5-45B3-A459-5E262431C7CF}"/>
                </a:ext>
              </a:extLst>
            </p:cNvPr>
            <p:cNvSpPr/>
            <p:nvPr/>
          </p:nvSpPr>
          <p:spPr>
            <a:xfrm>
              <a:off x="-830900" y="2268950"/>
              <a:ext cx="466675" cy="370750"/>
            </a:xfrm>
            <a:custGeom>
              <a:avLst/>
              <a:gdLst/>
              <a:ahLst/>
              <a:cxnLst/>
              <a:rect l="l" t="t" r="r" b="b"/>
              <a:pathLst>
                <a:path w="18667" h="14830" extrusionOk="0">
                  <a:moveTo>
                    <a:pt x="10862" y="1529"/>
                  </a:moveTo>
                  <a:lnTo>
                    <a:pt x="10862" y="1529"/>
                  </a:lnTo>
                  <a:cubicBezTo>
                    <a:pt x="10894" y="1822"/>
                    <a:pt x="10862" y="2082"/>
                    <a:pt x="10797" y="2375"/>
                  </a:cubicBezTo>
                  <a:lnTo>
                    <a:pt x="10537" y="2667"/>
                  </a:lnTo>
                  <a:cubicBezTo>
                    <a:pt x="9984" y="3253"/>
                    <a:pt x="9789" y="4098"/>
                    <a:pt x="10016" y="4879"/>
                  </a:cubicBezTo>
                  <a:lnTo>
                    <a:pt x="10504" y="6407"/>
                  </a:lnTo>
                  <a:lnTo>
                    <a:pt x="10114" y="6114"/>
                  </a:lnTo>
                  <a:cubicBezTo>
                    <a:pt x="9464" y="5627"/>
                    <a:pt x="9106" y="4911"/>
                    <a:pt x="9106" y="4098"/>
                  </a:cubicBezTo>
                  <a:cubicBezTo>
                    <a:pt x="9106" y="3285"/>
                    <a:pt x="9464" y="2537"/>
                    <a:pt x="10114" y="2082"/>
                  </a:cubicBezTo>
                  <a:lnTo>
                    <a:pt x="10862" y="1529"/>
                  </a:lnTo>
                  <a:close/>
                  <a:moveTo>
                    <a:pt x="12439" y="8404"/>
                  </a:moveTo>
                  <a:cubicBezTo>
                    <a:pt x="13369" y="8404"/>
                    <a:pt x="14293" y="8731"/>
                    <a:pt x="15024" y="9366"/>
                  </a:cubicBezTo>
                  <a:lnTo>
                    <a:pt x="15675" y="9952"/>
                  </a:lnTo>
                  <a:lnTo>
                    <a:pt x="12228" y="11155"/>
                  </a:lnTo>
                  <a:cubicBezTo>
                    <a:pt x="12228" y="11090"/>
                    <a:pt x="12228" y="11025"/>
                    <a:pt x="12228" y="10960"/>
                  </a:cubicBezTo>
                  <a:cubicBezTo>
                    <a:pt x="12228" y="10277"/>
                    <a:pt x="11675" y="9724"/>
                    <a:pt x="10992" y="9724"/>
                  </a:cubicBezTo>
                  <a:lnTo>
                    <a:pt x="9041" y="9724"/>
                  </a:lnTo>
                  <a:lnTo>
                    <a:pt x="10569" y="8879"/>
                  </a:lnTo>
                  <a:cubicBezTo>
                    <a:pt x="11154" y="8560"/>
                    <a:pt x="11797" y="8404"/>
                    <a:pt x="12439" y="8404"/>
                  </a:cubicBezTo>
                  <a:close/>
                  <a:moveTo>
                    <a:pt x="12716" y="1"/>
                  </a:moveTo>
                  <a:cubicBezTo>
                    <a:pt x="12520" y="33"/>
                    <a:pt x="12358" y="131"/>
                    <a:pt x="12260" y="293"/>
                  </a:cubicBezTo>
                  <a:lnTo>
                    <a:pt x="11642" y="1399"/>
                  </a:lnTo>
                  <a:cubicBezTo>
                    <a:pt x="11610" y="1497"/>
                    <a:pt x="11577" y="1562"/>
                    <a:pt x="11512" y="1627"/>
                  </a:cubicBezTo>
                  <a:lnTo>
                    <a:pt x="11415" y="1724"/>
                  </a:lnTo>
                  <a:cubicBezTo>
                    <a:pt x="11415" y="1529"/>
                    <a:pt x="11382" y="1367"/>
                    <a:pt x="11350" y="1204"/>
                  </a:cubicBezTo>
                  <a:cubicBezTo>
                    <a:pt x="11317" y="1074"/>
                    <a:pt x="11220" y="976"/>
                    <a:pt x="11090" y="911"/>
                  </a:cubicBezTo>
                  <a:cubicBezTo>
                    <a:pt x="11042" y="899"/>
                    <a:pt x="10994" y="892"/>
                    <a:pt x="10948" y="892"/>
                  </a:cubicBezTo>
                  <a:cubicBezTo>
                    <a:pt x="10869" y="892"/>
                    <a:pt x="10794" y="914"/>
                    <a:pt x="10732" y="976"/>
                  </a:cubicBezTo>
                  <a:lnTo>
                    <a:pt x="9789" y="1627"/>
                  </a:lnTo>
                  <a:cubicBezTo>
                    <a:pt x="9008" y="2212"/>
                    <a:pt x="8553" y="3123"/>
                    <a:pt x="8553" y="4098"/>
                  </a:cubicBezTo>
                  <a:cubicBezTo>
                    <a:pt x="8553" y="5074"/>
                    <a:pt x="9008" y="5984"/>
                    <a:pt x="9789" y="6570"/>
                  </a:cubicBezTo>
                  <a:lnTo>
                    <a:pt x="10764" y="7285"/>
                  </a:lnTo>
                  <a:lnTo>
                    <a:pt x="10764" y="8196"/>
                  </a:lnTo>
                  <a:cubicBezTo>
                    <a:pt x="10602" y="8261"/>
                    <a:pt x="10439" y="8326"/>
                    <a:pt x="10277" y="8423"/>
                  </a:cubicBezTo>
                  <a:lnTo>
                    <a:pt x="7903" y="9724"/>
                  </a:lnTo>
                  <a:lnTo>
                    <a:pt x="7740" y="9724"/>
                  </a:lnTo>
                  <a:cubicBezTo>
                    <a:pt x="7382" y="9366"/>
                    <a:pt x="6895" y="9204"/>
                    <a:pt x="6407" y="9204"/>
                  </a:cubicBezTo>
                  <a:lnTo>
                    <a:pt x="2992" y="9204"/>
                  </a:lnTo>
                  <a:cubicBezTo>
                    <a:pt x="2862" y="8976"/>
                    <a:pt x="2635" y="8814"/>
                    <a:pt x="2342" y="8814"/>
                  </a:cubicBezTo>
                  <a:lnTo>
                    <a:pt x="293" y="8814"/>
                  </a:lnTo>
                  <a:cubicBezTo>
                    <a:pt x="130" y="8814"/>
                    <a:pt x="0" y="8944"/>
                    <a:pt x="0" y="9074"/>
                  </a:cubicBezTo>
                  <a:cubicBezTo>
                    <a:pt x="0" y="9236"/>
                    <a:pt x="130" y="9366"/>
                    <a:pt x="293" y="9366"/>
                  </a:cubicBezTo>
                  <a:lnTo>
                    <a:pt x="2342" y="9366"/>
                  </a:lnTo>
                  <a:cubicBezTo>
                    <a:pt x="2472" y="9366"/>
                    <a:pt x="2569" y="9464"/>
                    <a:pt x="2569" y="9561"/>
                  </a:cubicBezTo>
                  <a:lnTo>
                    <a:pt x="2569" y="10374"/>
                  </a:lnTo>
                  <a:cubicBezTo>
                    <a:pt x="2569" y="10537"/>
                    <a:pt x="2700" y="10635"/>
                    <a:pt x="2830" y="10635"/>
                  </a:cubicBezTo>
                  <a:cubicBezTo>
                    <a:pt x="2992" y="10635"/>
                    <a:pt x="3122" y="10537"/>
                    <a:pt x="3122" y="10374"/>
                  </a:cubicBezTo>
                  <a:lnTo>
                    <a:pt x="3122" y="9757"/>
                  </a:lnTo>
                  <a:lnTo>
                    <a:pt x="6407" y="9757"/>
                  </a:lnTo>
                  <a:cubicBezTo>
                    <a:pt x="6797" y="9757"/>
                    <a:pt x="7155" y="9887"/>
                    <a:pt x="7447" y="10179"/>
                  </a:cubicBezTo>
                  <a:cubicBezTo>
                    <a:pt x="7512" y="10244"/>
                    <a:pt x="7577" y="10244"/>
                    <a:pt x="7643" y="10244"/>
                  </a:cubicBezTo>
                  <a:lnTo>
                    <a:pt x="10992" y="10244"/>
                  </a:lnTo>
                  <a:cubicBezTo>
                    <a:pt x="11382" y="10244"/>
                    <a:pt x="11675" y="10570"/>
                    <a:pt x="11675" y="10960"/>
                  </a:cubicBezTo>
                  <a:cubicBezTo>
                    <a:pt x="11675" y="11350"/>
                    <a:pt x="11382" y="11643"/>
                    <a:pt x="10992" y="11643"/>
                  </a:cubicBezTo>
                  <a:lnTo>
                    <a:pt x="8260" y="11643"/>
                  </a:lnTo>
                  <a:cubicBezTo>
                    <a:pt x="8130" y="11643"/>
                    <a:pt x="8033" y="11708"/>
                    <a:pt x="7935" y="11805"/>
                  </a:cubicBezTo>
                  <a:lnTo>
                    <a:pt x="7480" y="12261"/>
                  </a:lnTo>
                  <a:cubicBezTo>
                    <a:pt x="7350" y="12358"/>
                    <a:pt x="7350" y="12553"/>
                    <a:pt x="7480" y="12651"/>
                  </a:cubicBezTo>
                  <a:cubicBezTo>
                    <a:pt x="7512" y="12683"/>
                    <a:pt x="7577" y="12716"/>
                    <a:pt x="7675" y="12716"/>
                  </a:cubicBezTo>
                  <a:cubicBezTo>
                    <a:pt x="7740" y="12716"/>
                    <a:pt x="7805" y="12683"/>
                    <a:pt x="7838" y="12651"/>
                  </a:cubicBezTo>
                  <a:lnTo>
                    <a:pt x="8293" y="12196"/>
                  </a:lnTo>
                  <a:lnTo>
                    <a:pt x="10992" y="12196"/>
                  </a:lnTo>
                  <a:cubicBezTo>
                    <a:pt x="11317" y="12196"/>
                    <a:pt x="11577" y="12065"/>
                    <a:pt x="11805" y="11870"/>
                  </a:cubicBezTo>
                  <a:lnTo>
                    <a:pt x="17236" y="9984"/>
                  </a:lnTo>
                  <a:cubicBezTo>
                    <a:pt x="17311" y="9959"/>
                    <a:pt x="17385" y="9947"/>
                    <a:pt x="17457" y="9947"/>
                  </a:cubicBezTo>
                  <a:cubicBezTo>
                    <a:pt x="17665" y="9947"/>
                    <a:pt x="17846" y="10051"/>
                    <a:pt x="17919" y="10244"/>
                  </a:cubicBezTo>
                  <a:cubicBezTo>
                    <a:pt x="18049" y="10505"/>
                    <a:pt x="17951" y="10830"/>
                    <a:pt x="17691" y="10960"/>
                  </a:cubicBezTo>
                  <a:lnTo>
                    <a:pt x="11805" y="14017"/>
                  </a:lnTo>
                  <a:cubicBezTo>
                    <a:pt x="11480" y="14179"/>
                    <a:pt x="11090" y="14277"/>
                    <a:pt x="10699" y="14277"/>
                  </a:cubicBezTo>
                  <a:lnTo>
                    <a:pt x="10212" y="14277"/>
                  </a:lnTo>
                  <a:cubicBezTo>
                    <a:pt x="10082" y="14277"/>
                    <a:pt x="9951" y="14407"/>
                    <a:pt x="9951" y="14537"/>
                  </a:cubicBezTo>
                  <a:cubicBezTo>
                    <a:pt x="9951" y="14700"/>
                    <a:pt x="10082" y="14830"/>
                    <a:pt x="10212" y="14830"/>
                  </a:cubicBezTo>
                  <a:lnTo>
                    <a:pt x="10699" y="14830"/>
                  </a:lnTo>
                  <a:cubicBezTo>
                    <a:pt x="11155" y="14830"/>
                    <a:pt x="11642" y="14700"/>
                    <a:pt x="12065" y="14504"/>
                  </a:cubicBezTo>
                  <a:lnTo>
                    <a:pt x="17919" y="11448"/>
                  </a:lnTo>
                  <a:cubicBezTo>
                    <a:pt x="18439" y="11187"/>
                    <a:pt x="18667" y="10537"/>
                    <a:pt x="18407" y="10017"/>
                  </a:cubicBezTo>
                  <a:cubicBezTo>
                    <a:pt x="18233" y="9621"/>
                    <a:pt x="17854" y="9395"/>
                    <a:pt x="17453" y="9395"/>
                  </a:cubicBezTo>
                  <a:cubicBezTo>
                    <a:pt x="17326" y="9395"/>
                    <a:pt x="17198" y="9417"/>
                    <a:pt x="17073" y="9464"/>
                  </a:cubicBezTo>
                  <a:lnTo>
                    <a:pt x="16260" y="9757"/>
                  </a:lnTo>
                  <a:lnTo>
                    <a:pt x="15382" y="8976"/>
                  </a:lnTo>
                  <a:cubicBezTo>
                    <a:pt x="14542" y="8232"/>
                    <a:pt x="13489" y="7860"/>
                    <a:pt x="12420" y="7860"/>
                  </a:cubicBezTo>
                  <a:cubicBezTo>
                    <a:pt x="12041" y="7860"/>
                    <a:pt x="11659" y="7907"/>
                    <a:pt x="11285" y="8001"/>
                  </a:cubicBezTo>
                  <a:lnTo>
                    <a:pt x="11285" y="7253"/>
                  </a:lnTo>
                  <a:lnTo>
                    <a:pt x="12911" y="5562"/>
                  </a:lnTo>
                  <a:cubicBezTo>
                    <a:pt x="13008" y="5497"/>
                    <a:pt x="13073" y="5366"/>
                    <a:pt x="13171" y="5269"/>
                  </a:cubicBezTo>
                  <a:cubicBezTo>
                    <a:pt x="13268" y="5171"/>
                    <a:pt x="13236" y="4976"/>
                    <a:pt x="13138" y="4879"/>
                  </a:cubicBezTo>
                  <a:cubicBezTo>
                    <a:pt x="13084" y="4852"/>
                    <a:pt x="13025" y="4836"/>
                    <a:pt x="12967" y="4836"/>
                  </a:cubicBezTo>
                  <a:cubicBezTo>
                    <a:pt x="12885" y="4836"/>
                    <a:pt x="12805" y="4868"/>
                    <a:pt x="12748" y="4944"/>
                  </a:cubicBezTo>
                  <a:cubicBezTo>
                    <a:pt x="12683" y="5041"/>
                    <a:pt x="12586" y="5106"/>
                    <a:pt x="12520" y="5204"/>
                  </a:cubicBezTo>
                  <a:lnTo>
                    <a:pt x="11155" y="6602"/>
                  </a:lnTo>
                  <a:lnTo>
                    <a:pt x="10537" y="4716"/>
                  </a:lnTo>
                  <a:cubicBezTo>
                    <a:pt x="10374" y="4131"/>
                    <a:pt x="10504" y="3480"/>
                    <a:pt x="10927" y="3025"/>
                  </a:cubicBezTo>
                  <a:lnTo>
                    <a:pt x="11903" y="1984"/>
                  </a:lnTo>
                  <a:cubicBezTo>
                    <a:pt x="12000" y="1887"/>
                    <a:pt x="12065" y="1789"/>
                    <a:pt x="12130" y="1659"/>
                  </a:cubicBezTo>
                  <a:lnTo>
                    <a:pt x="12748" y="554"/>
                  </a:lnTo>
                  <a:lnTo>
                    <a:pt x="12781" y="554"/>
                  </a:lnTo>
                  <a:cubicBezTo>
                    <a:pt x="13529" y="1529"/>
                    <a:pt x="13724" y="2830"/>
                    <a:pt x="13301" y="4001"/>
                  </a:cubicBezTo>
                  <a:cubicBezTo>
                    <a:pt x="13236" y="4131"/>
                    <a:pt x="13301" y="4293"/>
                    <a:pt x="13464" y="4326"/>
                  </a:cubicBezTo>
                  <a:cubicBezTo>
                    <a:pt x="13497" y="4343"/>
                    <a:pt x="13533" y="4351"/>
                    <a:pt x="13568" y="4351"/>
                  </a:cubicBezTo>
                  <a:cubicBezTo>
                    <a:pt x="13669" y="4351"/>
                    <a:pt x="13765" y="4284"/>
                    <a:pt x="13789" y="4163"/>
                  </a:cubicBezTo>
                  <a:cubicBezTo>
                    <a:pt x="14309" y="2830"/>
                    <a:pt x="14081" y="1367"/>
                    <a:pt x="13203" y="228"/>
                  </a:cubicBezTo>
                  <a:cubicBezTo>
                    <a:pt x="13073" y="66"/>
                    <a:pt x="12911" y="1"/>
                    <a:pt x="127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628;p46">
              <a:extLst>
                <a:ext uri="{FF2B5EF4-FFF2-40B4-BE49-F238E27FC236}">
                  <a16:creationId xmlns:a16="http://schemas.microsoft.com/office/drawing/2014/main" id="{CC775DB3-D4E0-4DD7-972C-A8FABBFE6A61}"/>
                </a:ext>
              </a:extLst>
            </p:cNvPr>
            <p:cNvSpPr/>
            <p:nvPr/>
          </p:nvSpPr>
          <p:spPr>
            <a:xfrm>
              <a:off x="-830100" y="2550250"/>
              <a:ext cx="232550" cy="89450"/>
            </a:xfrm>
            <a:custGeom>
              <a:avLst/>
              <a:gdLst/>
              <a:ahLst/>
              <a:cxnLst/>
              <a:rect l="l" t="t" r="r" b="b"/>
              <a:pathLst>
                <a:path w="9302" h="3578" extrusionOk="0">
                  <a:moveTo>
                    <a:pt x="2798" y="1"/>
                  </a:moveTo>
                  <a:cubicBezTo>
                    <a:pt x="2668" y="1"/>
                    <a:pt x="2537" y="131"/>
                    <a:pt x="2537" y="261"/>
                  </a:cubicBezTo>
                  <a:lnTo>
                    <a:pt x="2537" y="2439"/>
                  </a:lnTo>
                  <a:cubicBezTo>
                    <a:pt x="2537" y="2537"/>
                    <a:pt x="2440" y="2635"/>
                    <a:pt x="2310" y="2635"/>
                  </a:cubicBezTo>
                  <a:lnTo>
                    <a:pt x="261" y="2635"/>
                  </a:lnTo>
                  <a:cubicBezTo>
                    <a:pt x="98" y="2635"/>
                    <a:pt x="1" y="2765"/>
                    <a:pt x="1" y="2927"/>
                  </a:cubicBezTo>
                  <a:cubicBezTo>
                    <a:pt x="1" y="3057"/>
                    <a:pt x="98" y="3187"/>
                    <a:pt x="261" y="3187"/>
                  </a:cubicBezTo>
                  <a:lnTo>
                    <a:pt x="2310" y="3187"/>
                  </a:lnTo>
                  <a:cubicBezTo>
                    <a:pt x="2635" y="3187"/>
                    <a:pt x="2863" y="3025"/>
                    <a:pt x="2993" y="2765"/>
                  </a:cubicBezTo>
                  <a:lnTo>
                    <a:pt x="3578" y="2765"/>
                  </a:lnTo>
                  <a:lnTo>
                    <a:pt x="3676" y="2862"/>
                  </a:lnTo>
                  <a:cubicBezTo>
                    <a:pt x="4228" y="3318"/>
                    <a:pt x="4911" y="3578"/>
                    <a:pt x="5627" y="3578"/>
                  </a:cubicBezTo>
                  <a:lnTo>
                    <a:pt x="9041" y="3578"/>
                  </a:lnTo>
                  <a:cubicBezTo>
                    <a:pt x="9204" y="3578"/>
                    <a:pt x="9302" y="3448"/>
                    <a:pt x="9302" y="3285"/>
                  </a:cubicBezTo>
                  <a:cubicBezTo>
                    <a:pt x="9302" y="3155"/>
                    <a:pt x="9171" y="3025"/>
                    <a:pt x="9041" y="3025"/>
                  </a:cubicBezTo>
                  <a:lnTo>
                    <a:pt x="5627" y="3025"/>
                  </a:lnTo>
                  <a:cubicBezTo>
                    <a:pt x="5041" y="3025"/>
                    <a:pt x="4456" y="2830"/>
                    <a:pt x="4033" y="2439"/>
                  </a:cubicBezTo>
                  <a:lnTo>
                    <a:pt x="3871" y="2309"/>
                  </a:lnTo>
                  <a:cubicBezTo>
                    <a:pt x="3806" y="2244"/>
                    <a:pt x="3773" y="2244"/>
                    <a:pt x="3708" y="2244"/>
                  </a:cubicBezTo>
                  <a:lnTo>
                    <a:pt x="3090" y="2244"/>
                  </a:lnTo>
                  <a:lnTo>
                    <a:pt x="3090" y="261"/>
                  </a:lnTo>
                  <a:cubicBezTo>
                    <a:pt x="3090" y="131"/>
                    <a:pt x="2960" y="1"/>
                    <a:pt x="27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629;p46">
              <a:extLst>
                <a:ext uri="{FF2B5EF4-FFF2-40B4-BE49-F238E27FC236}">
                  <a16:creationId xmlns:a16="http://schemas.microsoft.com/office/drawing/2014/main" id="{4745E818-48C0-4583-9D56-639DCE43BC47}"/>
                </a:ext>
              </a:extLst>
            </p:cNvPr>
            <p:cNvSpPr/>
            <p:nvPr/>
          </p:nvSpPr>
          <p:spPr>
            <a:xfrm>
              <a:off x="-697575" y="2257450"/>
              <a:ext cx="60200" cy="217225"/>
            </a:xfrm>
            <a:custGeom>
              <a:avLst/>
              <a:gdLst/>
              <a:ahLst/>
              <a:cxnLst/>
              <a:rect l="l" t="t" r="r" b="b"/>
              <a:pathLst>
                <a:path w="2408" h="8689" extrusionOk="0">
                  <a:moveTo>
                    <a:pt x="2117" y="1"/>
                  </a:moveTo>
                  <a:cubicBezTo>
                    <a:pt x="2056" y="1"/>
                    <a:pt x="1997" y="25"/>
                    <a:pt x="1952" y="71"/>
                  </a:cubicBezTo>
                  <a:cubicBezTo>
                    <a:pt x="716" y="1144"/>
                    <a:pt x="1" y="2705"/>
                    <a:pt x="1" y="4331"/>
                  </a:cubicBezTo>
                  <a:cubicBezTo>
                    <a:pt x="1" y="5957"/>
                    <a:pt x="716" y="7517"/>
                    <a:pt x="1952" y="8591"/>
                  </a:cubicBezTo>
                  <a:cubicBezTo>
                    <a:pt x="1984" y="8656"/>
                    <a:pt x="2049" y="8688"/>
                    <a:pt x="2114" y="8688"/>
                  </a:cubicBezTo>
                  <a:cubicBezTo>
                    <a:pt x="2212" y="8688"/>
                    <a:pt x="2277" y="8656"/>
                    <a:pt x="2310" y="8591"/>
                  </a:cubicBezTo>
                  <a:cubicBezTo>
                    <a:pt x="2407" y="8461"/>
                    <a:pt x="2407" y="8298"/>
                    <a:pt x="2310" y="8200"/>
                  </a:cubicBezTo>
                  <a:cubicBezTo>
                    <a:pt x="1204" y="7225"/>
                    <a:pt x="553" y="5826"/>
                    <a:pt x="553" y="4331"/>
                  </a:cubicBezTo>
                  <a:cubicBezTo>
                    <a:pt x="553" y="2867"/>
                    <a:pt x="1204" y="1436"/>
                    <a:pt x="2310" y="461"/>
                  </a:cubicBezTo>
                  <a:cubicBezTo>
                    <a:pt x="2407" y="363"/>
                    <a:pt x="2407" y="201"/>
                    <a:pt x="2310" y="103"/>
                  </a:cubicBezTo>
                  <a:cubicBezTo>
                    <a:pt x="2257" y="33"/>
                    <a:pt x="2186" y="1"/>
                    <a:pt x="21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630;p46">
              <a:extLst>
                <a:ext uri="{FF2B5EF4-FFF2-40B4-BE49-F238E27FC236}">
                  <a16:creationId xmlns:a16="http://schemas.microsoft.com/office/drawing/2014/main" id="{D38F32A2-0CF3-4722-8D33-C96892C9AB64}"/>
                </a:ext>
              </a:extLst>
            </p:cNvPr>
            <p:cNvSpPr/>
            <p:nvPr/>
          </p:nvSpPr>
          <p:spPr>
            <a:xfrm>
              <a:off x="-472375" y="2258175"/>
              <a:ext cx="59375" cy="215675"/>
            </a:xfrm>
            <a:custGeom>
              <a:avLst/>
              <a:gdLst/>
              <a:ahLst/>
              <a:cxnLst/>
              <a:rect l="l" t="t" r="r" b="b"/>
              <a:pathLst>
                <a:path w="2375" h="8627" extrusionOk="0">
                  <a:moveTo>
                    <a:pt x="277" y="1"/>
                  </a:moveTo>
                  <a:cubicBezTo>
                    <a:pt x="212" y="1"/>
                    <a:pt x="147" y="25"/>
                    <a:pt x="98" y="74"/>
                  </a:cubicBezTo>
                  <a:cubicBezTo>
                    <a:pt x="1" y="204"/>
                    <a:pt x="1" y="367"/>
                    <a:pt x="98" y="464"/>
                  </a:cubicBezTo>
                  <a:cubicBezTo>
                    <a:pt x="1204" y="1440"/>
                    <a:pt x="1822" y="2838"/>
                    <a:pt x="1822" y="4302"/>
                  </a:cubicBezTo>
                  <a:cubicBezTo>
                    <a:pt x="1822" y="5765"/>
                    <a:pt x="1204" y="7163"/>
                    <a:pt x="98" y="8139"/>
                  </a:cubicBezTo>
                  <a:cubicBezTo>
                    <a:pt x="1" y="8236"/>
                    <a:pt x="1" y="8432"/>
                    <a:pt x="98" y="8529"/>
                  </a:cubicBezTo>
                  <a:cubicBezTo>
                    <a:pt x="131" y="8594"/>
                    <a:pt x="228" y="8627"/>
                    <a:pt x="293" y="8627"/>
                  </a:cubicBezTo>
                  <a:cubicBezTo>
                    <a:pt x="358" y="8627"/>
                    <a:pt x="423" y="8594"/>
                    <a:pt x="456" y="8562"/>
                  </a:cubicBezTo>
                  <a:cubicBezTo>
                    <a:pt x="1692" y="7456"/>
                    <a:pt x="2375" y="5928"/>
                    <a:pt x="2375" y="4302"/>
                  </a:cubicBezTo>
                  <a:cubicBezTo>
                    <a:pt x="2375" y="2676"/>
                    <a:pt x="1692" y="1147"/>
                    <a:pt x="456" y="74"/>
                  </a:cubicBezTo>
                  <a:cubicBezTo>
                    <a:pt x="407" y="25"/>
                    <a:pt x="342" y="1"/>
                    <a:pt x="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631;p46">
              <a:extLst>
                <a:ext uri="{FF2B5EF4-FFF2-40B4-BE49-F238E27FC236}">
                  <a16:creationId xmlns:a16="http://schemas.microsoft.com/office/drawing/2014/main" id="{1FEDC23C-236F-4BEE-95BF-CD616D617D98}"/>
                </a:ext>
              </a:extLst>
            </p:cNvPr>
            <p:cNvSpPr/>
            <p:nvPr/>
          </p:nvSpPr>
          <p:spPr>
            <a:xfrm>
              <a:off x="-583750" y="2223625"/>
              <a:ext cx="62625" cy="16100"/>
            </a:xfrm>
            <a:custGeom>
              <a:avLst/>
              <a:gdLst/>
              <a:ahLst/>
              <a:cxnLst/>
              <a:rect l="l" t="t" r="r" b="b"/>
              <a:pathLst>
                <a:path w="2505" h="644" extrusionOk="0">
                  <a:moveTo>
                    <a:pt x="1041" y="1"/>
                  </a:moveTo>
                  <a:cubicBezTo>
                    <a:pt x="779" y="1"/>
                    <a:pt x="517" y="19"/>
                    <a:pt x="261" y="58"/>
                  </a:cubicBezTo>
                  <a:cubicBezTo>
                    <a:pt x="130" y="90"/>
                    <a:pt x="0" y="220"/>
                    <a:pt x="33" y="383"/>
                  </a:cubicBezTo>
                  <a:cubicBezTo>
                    <a:pt x="62" y="499"/>
                    <a:pt x="169" y="616"/>
                    <a:pt x="308" y="616"/>
                  </a:cubicBezTo>
                  <a:cubicBezTo>
                    <a:pt x="324" y="616"/>
                    <a:pt x="341" y="614"/>
                    <a:pt x="358" y="611"/>
                  </a:cubicBezTo>
                  <a:cubicBezTo>
                    <a:pt x="630" y="565"/>
                    <a:pt x="908" y="541"/>
                    <a:pt x="1188" y="541"/>
                  </a:cubicBezTo>
                  <a:cubicBezTo>
                    <a:pt x="1510" y="541"/>
                    <a:pt x="1833" y="573"/>
                    <a:pt x="2147" y="643"/>
                  </a:cubicBezTo>
                  <a:lnTo>
                    <a:pt x="2212" y="643"/>
                  </a:lnTo>
                  <a:cubicBezTo>
                    <a:pt x="2342" y="643"/>
                    <a:pt x="2439" y="545"/>
                    <a:pt x="2472" y="415"/>
                  </a:cubicBezTo>
                  <a:cubicBezTo>
                    <a:pt x="2504" y="285"/>
                    <a:pt x="2407" y="123"/>
                    <a:pt x="2244" y="123"/>
                  </a:cubicBezTo>
                  <a:cubicBezTo>
                    <a:pt x="1850" y="44"/>
                    <a:pt x="1445" y="1"/>
                    <a:pt x="10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 name="Google Shape;1162;p84">
            <a:extLst>
              <a:ext uri="{FF2B5EF4-FFF2-40B4-BE49-F238E27FC236}">
                <a16:creationId xmlns:a16="http://schemas.microsoft.com/office/drawing/2014/main" id="{11FBC2A7-36D5-4628-A7F0-78F8336ECC37}"/>
              </a:ext>
            </a:extLst>
          </p:cNvPr>
          <p:cNvGrpSpPr/>
          <p:nvPr/>
        </p:nvGrpSpPr>
        <p:grpSpPr>
          <a:xfrm>
            <a:off x="3532987" y="1941232"/>
            <a:ext cx="317935" cy="286645"/>
            <a:chOff x="1184100" y="798775"/>
            <a:chExt cx="5232250" cy="4098300"/>
          </a:xfrm>
        </p:grpSpPr>
        <p:sp>
          <p:nvSpPr>
            <p:cNvPr id="167" name="Google Shape;1163;p84">
              <a:extLst>
                <a:ext uri="{FF2B5EF4-FFF2-40B4-BE49-F238E27FC236}">
                  <a16:creationId xmlns:a16="http://schemas.microsoft.com/office/drawing/2014/main" id="{7B901692-8AB4-4EA0-9ADA-990AE58BAEBB}"/>
                </a:ext>
              </a:extLst>
            </p:cNvPr>
            <p:cNvSpPr/>
            <p:nvPr/>
          </p:nvSpPr>
          <p:spPr>
            <a:xfrm>
              <a:off x="1184100" y="798775"/>
              <a:ext cx="5232250" cy="4098300"/>
            </a:xfrm>
            <a:custGeom>
              <a:avLst/>
              <a:gdLst/>
              <a:ahLst/>
              <a:cxnLst/>
              <a:rect l="l" t="t" r="r" b="b"/>
              <a:pathLst>
                <a:path w="209290" h="163932" extrusionOk="0">
                  <a:moveTo>
                    <a:pt x="104645" y="0"/>
                  </a:moveTo>
                  <a:cubicBezTo>
                    <a:pt x="103715" y="0"/>
                    <a:pt x="102785" y="212"/>
                    <a:pt x="101937" y="636"/>
                  </a:cubicBezTo>
                  <a:lnTo>
                    <a:pt x="3686" y="49012"/>
                  </a:lnTo>
                  <a:cubicBezTo>
                    <a:pt x="2022" y="49827"/>
                    <a:pt x="848" y="51360"/>
                    <a:pt x="424" y="53122"/>
                  </a:cubicBezTo>
                  <a:cubicBezTo>
                    <a:pt x="0" y="54916"/>
                    <a:pt x="424" y="56808"/>
                    <a:pt x="1533" y="58243"/>
                  </a:cubicBezTo>
                  <a:lnTo>
                    <a:pt x="29227" y="93962"/>
                  </a:lnTo>
                  <a:lnTo>
                    <a:pt x="29227" y="114251"/>
                  </a:lnTo>
                  <a:lnTo>
                    <a:pt x="12232" y="135878"/>
                  </a:lnTo>
                  <a:cubicBezTo>
                    <a:pt x="11091" y="137346"/>
                    <a:pt x="10667" y="139271"/>
                    <a:pt x="11123" y="141097"/>
                  </a:cubicBezTo>
                  <a:cubicBezTo>
                    <a:pt x="11547" y="142924"/>
                    <a:pt x="12820" y="144425"/>
                    <a:pt x="14516" y="145207"/>
                  </a:cubicBezTo>
                  <a:cubicBezTo>
                    <a:pt x="41525" y="157440"/>
                    <a:pt x="72677" y="163931"/>
                    <a:pt x="104645" y="163931"/>
                  </a:cubicBezTo>
                  <a:cubicBezTo>
                    <a:pt x="136612" y="163931"/>
                    <a:pt x="167764" y="157440"/>
                    <a:pt x="194773" y="145207"/>
                  </a:cubicBezTo>
                  <a:cubicBezTo>
                    <a:pt x="196469" y="144425"/>
                    <a:pt x="197742" y="142924"/>
                    <a:pt x="198166" y="141097"/>
                  </a:cubicBezTo>
                  <a:cubicBezTo>
                    <a:pt x="198622" y="139271"/>
                    <a:pt x="198198" y="137346"/>
                    <a:pt x="197057" y="135878"/>
                  </a:cubicBezTo>
                  <a:lnTo>
                    <a:pt x="180062" y="114251"/>
                  </a:lnTo>
                  <a:lnTo>
                    <a:pt x="180062" y="93962"/>
                  </a:lnTo>
                  <a:lnTo>
                    <a:pt x="207756" y="58243"/>
                  </a:lnTo>
                  <a:cubicBezTo>
                    <a:pt x="208865" y="56808"/>
                    <a:pt x="209289" y="54916"/>
                    <a:pt x="208865" y="53122"/>
                  </a:cubicBezTo>
                  <a:cubicBezTo>
                    <a:pt x="208441" y="51360"/>
                    <a:pt x="207267" y="49827"/>
                    <a:pt x="205603" y="49012"/>
                  </a:cubicBezTo>
                  <a:lnTo>
                    <a:pt x="107352" y="636"/>
                  </a:lnTo>
                  <a:cubicBezTo>
                    <a:pt x="106504" y="212"/>
                    <a:pt x="105574" y="0"/>
                    <a:pt x="104645" y="0"/>
                  </a:cubicBezTo>
                  <a:close/>
                </a:path>
              </a:pathLst>
            </a:custGeom>
            <a:solidFill>
              <a:srgbClr val="198DE6"/>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164;p84">
              <a:extLst>
                <a:ext uri="{FF2B5EF4-FFF2-40B4-BE49-F238E27FC236}">
                  <a16:creationId xmlns:a16="http://schemas.microsoft.com/office/drawing/2014/main" id="{3BC5B57B-4BBF-41D6-A669-AC7D4312022E}"/>
                </a:ext>
              </a:extLst>
            </p:cNvPr>
            <p:cNvSpPr/>
            <p:nvPr/>
          </p:nvSpPr>
          <p:spPr>
            <a:xfrm>
              <a:off x="3800200" y="799175"/>
              <a:ext cx="2616150" cy="4097900"/>
            </a:xfrm>
            <a:custGeom>
              <a:avLst/>
              <a:gdLst/>
              <a:ahLst/>
              <a:cxnLst/>
              <a:rect l="l" t="t" r="r" b="b"/>
              <a:pathLst>
                <a:path w="104646" h="163916" extrusionOk="0">
                  <a:moveTo>
                    <a:pt x="1" y="0"/>
                  </a:moveTo>
                  <a:lnTo>
                    <a:pt x="1" y="163915"/>
                  </a:lnTo>
                  <a:cubicBezTo>
                    <a:pt x="31968" y="163915"/>
                    <a:pt x="63120" y="157424"/>
                    <a:pt x="90129" y="145191"/>
                  </a:cubicBezTo>
                  <a:cubicBezTo>
                    <a:pt x="91825" y="144409"/>
                    <a:pt x="93098" y="142908"/>
                    <a:pt x="93522" y="141081"/>
                  </a:cubicBezTo>
                  <a:cubicBezTo>
                    <a:pt x="93978" y="139255"/>
                    <a:pt x="93554" y="137330"/>
                    <a:pt x="92413" y="135862"/>
                  </a:cubicBezTo>
                  <a:lnTo>
                    <a:pt x="75418" y="114235"/>
                  </a:lnTo>
                  <a:lnTo>
                    <a:pt x="75418" y="93946"/>
                  </a:lnTo>
                  <a:lnTo>
                    <a:pt x="103112" y="58227"/>
                  </a:lnTo>
                  <a:cubicBezTo>
                    <a:pt x="104221" y="56792"/>
                    <a:pt x="104645" y="54900"/>
                    <a:pt x="104221" y="53106"/>
                  </a:cubicBezTo>
                  <a:cubicBezTo>
                    <a:pt x="103797" y="51344"/>
                    <a:pt x="102623" y="49811"/>
                    <a:pt x="100959" y="48996"/>
                  </a:cubicBezTo>
                  <a:lnTo>
                    <a:pt x="2708" y="620"/>
                  </a:lnTo>
                  <a:cubicBezTo>
                    <a:pt x="1860" y="196"/>
                    <a:pt x="914" y="0"/>
                    <a:pt x="1" y="0"/>
                  </a:cubicBezTo>
                  <a:close/>
                </a:path>
              </a:pathLst>
            </a:custGeom>
            <a:solidFill>
              <a:srgbClr val="198DE6"/>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165;p84">
              <a:extLst>
                <a:ext uri="{FF2B5EF4-FFF2-40B4-BE49-F238E27FC236}">
                  <a16:creationId xmlns:a16="http://schemas.microsoft.com/office/drawing/2014/main" id="{79E3257D-1AF4-46F7-B46E-198EB9171F0A}"/>
                </a:ext>
              </a:extLst>
            </p:cNvPr>
            <p:cNvSpPr/>
            <p:nvPr/>
          </p:nvSpPr>
          <p:spPr>
            <a:xfrm>
              <a:off x="3143725" y="1401000"/>
              <a:ext cx="1312975" cy="1245300"/>
            </a:xfrm>
            <a:custGeom>
              <a:avLst/>
              <a:gdLst/>
              <a:ahLst/>
              <a:cxnLst/>
              <a:rect l="l" t="t" r="r" b="b"/>
              <a:pathLst>
                <a:path w="52519" h="49812" extrusionOk="0">
                  <a:moveTo>
                    <a:pt x="26260" y="1"/>
                  </a:moveTo>
                  <a:cubicBezTo>
                    <a:pt x="23944" y="1"/>
                    <a:pt x="21791" y="1306"/>
                    <a:pt x="20779" y="3393"/>
                  </a:cubicBezTo>
                  <a:lnTo>
                    <a:pt x="16082" y="12886"/>
                  </a:lnTo>
                  <a:lnTo>
                    <a:pt x="5644" y="14419"/>
                  </a:lnTo>
                  <a:cubicBezTo>
                    <a:pt x="3328" y="14745"/>
                    <a:pt x="1436" y="16343"/>
                    <a:pt x="718" y="18562"/>
                  </a:cubicBezTo>
                  <a:cubicBezTo>
                    <a:pt x="1" y="20780"/>
                    <a:pt x="588" y="23226"/>
                    <a:pt x="2251" y="24825"/>
                  </a:cubicBezTo>
                  <a:lnTo>
                    <a:pt x="9819" y="32229"/>
                  </a:lnTo>
                  <a:lnTo>
                    <a:pt x="8025" y="42668"/>
                  </a:lnTo>
                  <a:cubicBezTo>
                    <a:pt x="7634" y="44951"/>
                    <a:pt x="8580" y="47267"/>
                    <a:pt x="10472" y="48637"/>
                  </a:cubicBezTo>
                  <a:cubicBezTo>
                    <a:pt x="11542" y="49412"/>
                    <a:pt x="12799" y="49811"/>
                    <a:pt x="14062" y="49811"/>
                  </a:cubicBezTo>
                  <a:cubicBezTo>
                    <a:pt x="15032" y="49811"/>
                    <a:pt x="16005" y="49576"/>
                    <a:pt x="16898" y="49094"/>
                  </a:cubicBezTo>
                  <a:lnTo>
                    <a:pt x="26260" y="44168"/>
                  </a:lnTo>
                  <a:lnTo>
                    <a:pt x="35621" y="49094"/>
                  </a:lnTo>
                  <a:cubicBezTo>
                    <a:pt x="36519" y="49564"/>
                    <a:pt x="37497" y="49798"/>
                    <a:pt x="38472" y="49798"/>
                  </a:cubicBezTo>
                  <a:cubicBezTo>
                    <a:pt x="39730" y="49798"/>
                    <a:pt x="40982" y="49409"/>
                    <a:pt x="42048" y="48637"/>
                  </a:cubicBezTo>
                  <a:cubicBezTo>
                    <a:pt x="43940" y="47267"/>
                    <a:pt x="44886" y="44951"/>
                    <a:pt x="44494" y="42668"/>
                  </a:cubicBezTo>
                  <a:lnTo>
                    <a:pt x="42700" y="32229"/>
                  </a:lnTo>
                  <a:lnTo>
                    <a:pt x="50268" y="24825"/>
                  </a:lnTo>
                  <a:cubicBezTo>
                    <a:pt x="51931" y="23226"/>
                    <a:pt x="52519" y="20780"/>
                    <a:pt x="51801" y="18562"/>
                  </a:cubicBezTo>
                  <a:cubicBezTo>
                    <a:pt x="51083" y="16343"/>
                    <a:pt x="49191" y="14745"/>
                    <a:pt x="46875" y="14419"/>
                  </a:cubicBezTo>
                  <a:lnTo>
                    <a:pt x="36437" y="12886"/>
                  </a:lnTo>
                  <a:lnTo>
                    <a:pt x="31740" y="3393"/>
                  </a:lnTo>
                  <a:cubicBezTo>
                    <a:pt x="30728" y="1306"/>
                    <a:pt x="28576" y="1"/>
                    <a:pt x="26260" y="1"/>
                  </a:cubicBezTo>
                  <a:close/>
                </a:path>
              </a:pathLst>
            </a:custGeom>
            <a:solidFill>
              <a:schemeClr val="bg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166;p84">
              <a:extLst>
                <a:ext uri="{FF2B5EF4-FFF2-40B4-BE49-F238E27FC236}">
                  <a16:creationId xmlns:a16="http://schemas.microsoft.com/office/drawing/2014/main" id="{62F33ED3-1723-448D-94B1-B711B54AC9B6}"/>
                </a:ext>
              </a:extLst>
            </p:cNvPr>
            <p:cNvSpPr/>
            <p:nvPr/>
          </p:nvSpPr>
          <p:spPr>
            <a:xfrm>
              <a:off x="1914775" y="3151875"/>
              <a:ext cx="3771700" cy="499125"/>
            </a:xfrm>
            <a:custGeom>
              <a:avLst/>
              <a:gdLst/>
              <a:ahLst/>
              <a:cxnLst/>
              <a:rect l="l" t="t" r="r" b="b"/>
              <a:pathLst>
                <a:path w="150868" h="19965" extrusionOk="0">
                  <a:moveTo>
                    <a:pt x="0" y="1"/>
                  </a:moveTo>
                  <a:lnTo>
                    <a:pt x="0" y="19964"/>
                  </a:lnTo>
                  <a:lnTo>
                    <a:pt x="150867" y="19964"/>
                  </a:lnTo>
                  <a:lnTo>
                    <a:pt x="150867" y="1"/>
                  </a:lnTo>
                  <a:close/>
                </a:path>
              </a:pathLst>
            </a:custGeom>
            <a:solidFill>
              <a:schemeClr val="bg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167;p84">
              <a:extLst>
                <a:ext uri="{FF2B5EF4-FFF2-40B4-BE49-F238E27FC236}">
                  <a16:creationId xmlns:a16="http://schemas.microsoft.com/office/drawing/2014/main" id="{7F8D806B-F20D-4586-A22B-EB551698252D}"/>
                </a:ext>
              </a:extLst>
            </p:cNvPr>
            <p:cNvSpPr/>
            <p:nvPr/>
          </p:nvSpPr>
          <p:spPr>
            <a:xfrm>
              <a:off x="3800200" y="1401000"/>
              <a:ext cx="656500" cy="1244950"/>
            </a:xfrm>
            <a:custGeom>
              <a:avLst/>
              <a:gdLst/>
              <a:ahLst/>
              <a:cxnLst/>
              <a:rect l="l" t="t" r="r" b="b"/>
              <a:pathLst>
                <a:path w="26260" h="49798" extrusionOk="0">
                  <a:moveTo>
                    <a:pt x="1" y="1"/>
                  </a:moveTo>
                  <a:lnTo>
                    <a:pt x="1" y="44168"/>
                  </a:lnTo>
                  <a:lnTo>
                    <a:pt x="9362" y="49094"/>
                  </a:lnTo>
                  <a:cubicBezTo>
                    <a:pt x="10260" y="49564"/>
                    <a:pt x="11238" y="49798"/>
                    <a:pt x="12213" y="49798"/>
                  </a:cubicBezTo>
                  <a:cubicBezTo>
                    <a:pt x="13471" y="49798"/>
                    <a:pt x="14723" y="49409"/>
                    <a:pt x="15789" y="48637"/>
                  </a:cubicBezTo>
                  <a:cubicBezTo>
                    <a:pt x="17681" y="47267"/>
                    <a:pt x="18627" y="44951"/>
                    <a:pt x="18235" y="42668"/>
                  </a:cubicBezTo>
                  <a:lnTo>
                    <a:pt x="16441" y="32229"/>
                  </a:lnTo>
                  <a:lnTo>
                    <a:pt x="24009" y="24825"/>
                  </a:lnTo>
                  <a:cubicBezTo>
                    <a:pt x="25672" y="23226"/>
                    <a:pt x="26260" y="20780"/>
                    <a:pt x="25542" y="18562"/>
                  </a:cubicBezTo>
                  <a:cubicBezTo>
                    <a:pt x="24824" y="16343"/>
                    <a:pt x="22932" y="14745"/>
                    <a:pt x="20616" y="14419"/>
                  </a:cubicBezTo>
                  <a:lnTo>
                    <a:pt x="10178" y="12886"/>
                  </a:lnTo>
                  <a:lnTo>
                    <a:pt x="5481" y="3393"/>
                  </a:lnTo>
                  <a:cubicBezTo>
                    <a:pt x="4469" y="1306"/>
                    <a:pt x="2317" y="1"/>
                    <a:pt x="1" y="1"/>
                  </a:cubicBezTo>
                  <a:close/>
                </a:path>
              </a:pathLst>
            </a:custGeom>
            <a:solidFill>
              <a:schemeClr val="bg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168;p84">
              <a:extLst>
                <a:ext uri="{FF2B5EF4-FFF2-40B4-BE49-F238E27FC236}">
                  <a16:creationId xmlns:a16="http://schemas.microsoft.com/office/drawing/2014/main" id="{31C1394F-BFB0-460B-90B7-E9DBDBD26D47}"/>
                </a:ext>
              </a:extLst>
            </p:cNvPr>
            <p:cNvSpPr/>
            <p:nvPr/>
          </p:nvSpPr>
          <p:spPr>
            <a:xfrm>
              <a:off x="3800200" y="3151875"/>
              <a:ext cx="1886275" cy="499125"/>
            </a:xfrm>
            <a:custGeom>
              <a:avLst/>
              <a:gdLst/>
              <a:ahLst/>
              <a:cxnLst/>
              <a:rect l="l" t="t" r="r" b="b"/>
              <a:pathLst>
                <a:path w="75451" h="19965" extrusionOk="0">
                  <a:moveTo>
                    <a:pt x="1" y="1"/>
                  </a:moveTo>
                  <a:lnTo>
                    <a:pt x="1" y="19964"/>
                  </a:lnTo>
                  <a:lnTo>
                    <a:pt x="75450" y="19964"/>
                  </a:lnTo>
                  <a:lnTo>
                    <a:pt x="75450" y="1"/>
                  </a:lnTo>
                  <a:close/>
                </a:path>
              </a:pathLst>
            </a:custGeom>
            <a:solidFill>
              <a:schemeClr val="lt1"/>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3" name="Google Shape;1379;p84">
            <a:extLst>
              <a:ext uri="{FF2B5EF4-FFF2-40B4-BE49-F238E27FC236}">
                <a16:creationId xmlns:a16="http://schemas.microsoft.com/office/drawing/2014/main" id="{656B16D5-4BBF-4BA8-A61C-78FD81B4A7FA}"/>
              </a:ext>
            </a:extLst>
          </p:cNvPr>
          <p:cNvGrpSpPr/>
          <p:nvPr/>
        </p:nvGrpSpPr>
        <p:grpSpPr>
          <a:xfrm>
            <a:off x="6554970" y="1895169"/>
            <a:ext cx="184971" cy="350312"/>
            <a:chOff x="2424450" y="238125"/>
            <a:chExt cx="2752325" cy="5219200"/>
          </a:xfrm>
        </p:grpSpPr>
        <p:sp>
          <p:nvSpPr>
            <p:cNvPr id="174" name="Google Shape;1380;p84">
              <a:extLst>
                <a:ext uri="{FF2B5EF4-FFF2-40B4-BE49-F238E27FC236}">
                  <a16:creationId xmlns:a16="http://schemas.microsoft.com/office/drawing/2014/main" id="{2F9E6464-D0EE-4FC6-9682-8DF8491AB3FE}"/>
                </a:ext>
              </a:extLst>
            </p:cNvPr>
            <p:cNvSpPr/>
            <p:nvPr/>
          </p:nvSpPr>
          <p:spPr>
            <a:xfrm>
              <a:off x="2424450" y="2276850"/>
              <a:ext cx="2752325" cy="3180475"/>
            </a:xfrm>
            <a:custGeom>
              <a:avLst/>
              <a:gdLst/>
              <a:ahLst/>
              <a:cxnLst/>
              <a:rect l="l" t="t" r="r" b="b"/>
              <a:pathLst>
                <a:path w="110093" h="127219" extrusionOk="0">
                  <a:moveTo>
                    <a:pt x="55031" y="1"/>
                  </a:moveTo>
                  <a:cubicBezTo>
                    <a:pt x="52976" y="1"/>
                    <a:pt x="50920" y="99"/>
                    <a:pt x="48931" y="327"/>
                  </a:cubicBezTo>
                  <a:cubicBezTo>
                    <a:pt x="21660" y="3295"/>
                    <a:pt x="1" y="26521"/>
                    <a:pt x="1" y="55063"/>
                  </a:cubicBezTo>
                  <a:lnTo>
                    <a:pt x="1" y="121118"/>
                  </a:lnTo>
                  <a:cubicBezTo>
                    <a:pt x="1" y="124478"/>
                    <a:pt x="2741" y="127218"/>
                    <a:pt x="6101" y="127218"/>
                  </a:cubicBezTo>
                  <a:lnTo>
                    <a:pt x="103960" y="127218"/>
                  </a:lnTo>
                  <a:cubicBezTo>
                    <a:pt x="107353" y="127218"/>
                    <a:pt x="110093" y="124478"/>
                    <a:pt x="110093" y="121118"/>
                  </a:cubicBezTo>
                  <a:lnTo>
                    <a:pt x="110093" y="55063"/>
                  </a:lnTo>
                  <a:cubicBezTo>
                    <a:pt x="110093" y="24792"/>
                    <a:pt x="85595" y="1"/>
                    <a:pt x="55031" y="1"/>
                  </a:cubicBezTo>
                  <a:close/>
                </a:path>
              </a:pathLst>
            </a:custGeom>
            <a:solidFill>
              <a:schemeClr val="accent4"/>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381;p84">
              <a:extLst>
                <a:ext uri="{FF2B5EF4-FFF2-40B4-BE49-F238E27FC236}">
                  <a16:creationId xmlns:a16="http://schemas.microsoft.com/office/drawing/2014/main" id="{6F77E5FC-90A4-442A-B178-6F033FE0BE45}"/>
                </a:ext>
              </a:extLst>
            </p:cNvPr>
            <p:cNvSpPr/>
            <p:nvPr/>
          </p:nvSpPr>
          <p:spPr>
            <a:xfrm>
              <a:off x="3800200" y="2276850"/>
              <a:ext cx="1376575" cy="3180475"/>
            </a:xfrm>
            <a:custGeom>
              <a:avLst/>
              <a:gdLst/>
              <a:ahLst/>
              <a:cxnLst/>
              <a:rect l="l" t="t" r="r" b="b"/>
              <a:pathLst>
                <a:path w="55063" h="127219" extrusionOk="0">
                  <a:moveTo>
                    <a:pt x="1" y="1"/>
                  </a:moveTo>
                  <a:lnTo>
                    <a:pt x="1" y="127218"/>
                  </a:lnTo>
                  <a:lnTo>
                    <a:pt x="48930" y="127218"/>
                  </a:lnTo>
                  <a:cubicBezTo>
                    <a:pt x="52323" y="127218"/>
                    <a:pt x="55063" y="124478"/>
                    <a:pt x="55063" y="121118"/>
                  </a:cubicBezTo>
                  <a:lnTo>
                    <a:pt x="55063" y="55063"/>
                  </a:lnTo>
                  <a:cubicBezTo>
                    <a:pt x="55063" y="24694"/>
                    <a:pt x="30468" y="1"/>
                    <a:pt x="1" y="1"/>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382;p84">
              <a:extLst>
                <a:ext uri="{FF2B5EF4-FFF2-40B4-BE49-F238E27FC236}">
                  <a16:creationId xmlns:a16="http://schemas.microsoft.com/office/drawing/2014/main" id="{B9A582CC-49C6-4583-A63C-3C700B216B58}"/>
                </a:ext>
              </a:extLst>
            </p:cNvPr>
            <p:cNvSpPr/>
            <p:nvPr/>
          </p:nvSpPr>
          <p:spPr>
            <a:xfrm>
              <a:off x="3647700" y="2276850"/>
              <a:ext cx="305850" cy="3180475"/>
            </a:xfrm>
            <a:custGeom>
              <a:avLst/>
              <a:gdLst/>
              <a:ahLst/>
              <a:cxnLst/>
              <a:rect l="l" t="t" r="r" b="b"/>
              <a:pathLst>
                <a:path w="12234" h="127219" extrusionOk="0">
                  <a:moveTo>
                    <a:pt x="6101" y="1"/>
                  </a:moveTo>
                  <a:cubicBezTo>
                    <a:pt x="4046" y="1"/>
                    <a:pt x="1990" y="99"/>
                    <a:pt x="1" y="327"/>
                  </a:cubicBezTo>
                  <a:lnTo>
                    <a:pt x="1" y="127218"/>
                  </a:lnTo>
                  <a:lnTo>
                    <a:pt x="12233" y="127218"/>
                  </a:lnTo>
                  <a:lnTo>
                    <a:pt x="12233" y="327"/>
                  </a:lnTo>
                  <a:cubicBezTo>
                    <a:pt x="10211" y="99"/>
                    <a:pt x="8156" y="1"/>
                    <a:pt x="610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383;p84">
              <a:extLst>
                <a:ext uri="{FF2B5EF4-FFF2-40B4-BE49-F238E27FC236}">
                  <a16:creationId xmlns:a16="http://schemas.microsoft.com/office/drawing/2014/main" id="{65223259-104C-4E22-B983-8B0227EF852D}"/>
                </a:ext>
              </a:extLst>
            </p:cNvPr>
            <p:cNvSpPr/>
            <p:nvPr/>
          </p:nvSpPr>
          <p:spPr>
            <a:xfrm>
              <a:off x="3040975" y="2276850"/>
              <a:ext cx="1518475" cy="1391275"/>
            </a:xfrm>
            <a:custGeom>
              <a:avLst/>
              <a:gdLst/>
              <a:ahLst/>
              <a:cxnLst/>
              <a:rect l="l" t="t" r="r" b="b"/>
              <a:pathLst>
                <a:path w="60739" h="55651" extrusionOk="0">
                  <a:moveTo>
                    <a:pt x="30370" y="1"/>
                  </a:moveTo>
                  <a:cubicBezTo>
                    <a:pt x="19116" y="1"/>
                    <a:pt x="8710" y="3361"/>
                    <a:pt x="0" y="9134"/>
                  </a:cubicBezTo>
                  <a:lnTo>
                    <a:pt x="25085" y="52584"/>
                  </a:lnTo>
                  <a:cubicBezTo>
                    <a:pt x="26162" y="54476"/>
                    <a:pt x="28184" y="55650"/>
                    <a:pt x="30370" y="55650"/>
                  </a:cubicBezTo>
                  <a:cubicBezTo>
                    <a:pt x="32555" y="55650"/>
                    <a:pt x="34578" y="54476"/>
                    <a:pt x="35654" y="52584"/>
                  </a:cubicBezTo>
                  <a:lnTo>
                    <a:pt x="60739" y="9134"/>
                  </a:lnTo>
                  <a:cubicBezTo>
                    <a:pt x="52029" y="3361"/>
                    <a:pt x="41623" y="1"/>
                    <a:pt x="3037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384;p84">
              <a:extLst>
                <a:ext uri="{FF2B5EF4-FFF2-40B4-BE49-F238E27FC236}">
                  <a16:creationId xmlns:a16="http://schemas.microsoft.com/office/drawing/2014/main" id="{C37FC011-56C2-41D8-89D3-C603DE729970}"/>
                </a:ext>
              </a:extLst>
            </p:cNvPr>
            <p:cNvSpPr/>
            <p:nvPr/>
          </p:nvSpPr>
          <p:spPr>
            <a:xfrm>
              <a:off x="3800200" y="2276850"/>
              <a:ext cx="759250" cy="1391275"/>
            </a:xfrm>
            <a:custGeom>
              <a:avLst/>
              <a:gdLst/>
              <a:ahLst/>
              <a:cxnLst/>
              <a:rect l="l" t="t" r="r" b="b"/>
              <a:pathLst>
                <a:path w="30370" h="55651" extrusionOk="0">
                  <a:moveTo>
                    <a:pt x="1" y="1"/>
                  </a:moveTo>
                  <a:lnTo>
                    <a:pt x="1" y="55650"/>
                  </a:lnTo>
                  <a:cubicBezTo>
                    <a:pt x="2186" y="55650"/>
                    <a:pt x="4209" y="54476"/>
                    <a:pt x="5285" y="52584"/>
                  </a:cubicBezTo>
                  <a:lnTo>
                    <a:pt x="30370" y="9134"/>
                  </a:lnTo>
                  <a:cubicBezTo>
                    <a:pt x="21595" y="3328"/>
                    <a:pt x="11189" y="1"/>
                    <a:pt x="1" y="1"/>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385;p84">
              <a:extLst>
                <a:ext uri="{FF2B5EF4-FFF2-40B4-BE49-F238E27FC236}">
                  <a16:creationId xmlns:a16="http://schemas.microsoft.com/office/drawing/2014/main" id="{D7E3C0B7-E455-4FC3-8745-9CE023D194EB}"/>
                </a:ext>
              </a:extLst>
            </p:cNvPr>
            <p:cNvSpPr/>
            <p:nvPr/>
          </p:nvSpPr>
          <p:spPr>
            <a:xfrm>
              <a:off x="2628325" y="238125"/>
              <a:ext cx="2344575" cy="2344575"/>
            </a:xfrm>
            <a:custGeom>
              <a:avLst/>
              <a:gdLst/>
              <a:ahLst/>
              <a:cxnLst/>
              <a:rect l="l" t="t" r="r" b="b"/>
              <a:pathLst>
                <a:path w="93783" h="93783" extrusionOk="0">
                  <a:moveTo>
                    <a:pt x="46876" y="0"/>
                  </a:moveTo>
                  <a:cubicBezTo>
                    <a:pt x="21008" y="0"/>
                    <a:pt x="1" y="21040"/>
                    <a:pt x="1" y="46907"/>
                  </a:cubicBezTo>
                  <a:cubicBezTo>
                    <a:pt x="1" y="50332"/>
                    <a:pt x="360" y="53660"/>
                    <a:pt x="1045" y="56889"/>
                  </a:cubicBezTo>
                  <a:cubicBezTo>
                    <a:pt x="5644" y="77961"/>
                    <a:pt x="24466" y="93782"/>
                    <a:pt x="46876" y="93782"/>
                  </a:cubicBezTo>
                  <a:cubicBezTo>
                    <a:pt x="69318" y="93782"/>
                    <a:pt x="88107" y="77961"/>
                    <a:pt x="92706" y="56889"/>
                  </a:cubicBezTo>
                  <a:cubicBezTo>
                    <a:pt x="93391" y="53660"/>
                    <a:pt x="93783" y="50332"/>
                    <a:pt x="93783" y="46907"/>
                  </a:cubicBezTo>
                  <a:cubicBezTo>
                    <a:pt x="93783" y="21040"/>
                    <a:pt x="72743" y="0"/>
                    <a:pt x="46876" y="0"/>
                  </a:cubicBezTo>
                  <a:close/>
                </a:path>
              </a:pathLst>
            </a:custGeom>
            <a:solidFill>
              <a:srgbClr val="F4CCCC"/>
            </a:solidFill>
            <a:ln>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386;p84">
              <a:extLst>
                <a:ext uri="{FF2B5EF4-FFF2-40B4-BE49-F238E27FC236}">
                  <a16:creationId xmlns:a16="http://schemas.microsoft.com/office/drawing/2014/main" id="{07C065BE-C321-403A-9494-7ABE9DF17B5C}"/>
                </a:ext>
              </a:extLst>
            </p:cNvPr>
            <p:cNvSpPr/>
            <p:nvPr/>
          </p:nvSpPr>
          <p:spPr>
            <a:xfrm>
              <a:off x="3800200" y="238125"/>
              <a:ext cx="1172700" cy="2344575"/>
            </a:xfrm>
            <a:custGeom>
              <a:avLst/>
              <a:gdLst/>
              <a:ahLst/>
              <a:cxnLst/>
              <a:rect l="l" t="t" r="r" b="b"/>
              <a:pathLst>
                <a:path w="46908" h="93783" extrusionOk="0">
                  <a:moveTo>
                    <a:pt x="1" y="0"/>
                  </a:moveTo>
                  <a:lnTo>
                    <a:pt x="1" y="93782"/>
                  </a:lnTo>
                  <a:cubicBezTo>
                    <a:pt x="22182" y="93782"/>
                    <a:pt x="41167" y="78222"/>
                    <a:pt x="45831" y="56889"/>
                  </a:cubicBezTo>
                  <a:cubicBezTo>
                    <a:pt x="46516" y="53660"/>
                    <a:pt x="46908" y="50332"/>
                    <a:pt x="46908" y="46907"/>
                  </a:cubicBezTo>
                  <a:cubicBezTo>
                    <a:pt x="46908" y="21040"/>
                    <a:pt x="25868" y="0"/>
                    <a:pt x="1" y="0"/>
                  </a:cubicBezTo>
                  <a:close/>
                </a:path>
              </a:pathLst>
            </a:custGeom>
            <a:solidFill>
              <a:srgbClr val="E6B8A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387;p84">
              <a:extLst>
                <a:ext uri="{FF2B5EF4-FFF2-40B4-BE49-F238E27FC236}">
                  <a16:creationId xmlns:a16="http://schemas.microsoft.com/office/drawing/2014/main" id="{8ACD263F-E82E-4532-9FC7-9EC56B8B32D5}"/>
                </a:ext>
              </a:extLst>
            </p:cNvPr>
            <p:cNvSpPr/>
            <p:nvPr/>
          </p:nvSpPr>
          <p:spPr>
            <a:xfrm>
              <a:off x="2628325" y="238125"/>
              <a:ext cx="2344575" cy="1422250"/>
            </a:xfrm>
            <a:custGeom>
              <a:avLst/>
              <a:gdLst/>
              <a:ahLst/>
              <a:cxnLst/>
              <a:rect l="l" t="t" r="r" b="b"/>
              <a:pathLst>
                <a:path w="93783" h="56890" extrusionOk="0">
                  <a:moveTo>
                    <a:pt x="46876" y="0"/>
                  </a:moveTo>
                  <a:cubicBezTo>
                    <a:pt x="21008" y="0"/>
                    <a:pt x="1" y="21040"/>
                    <a:pt x="1" y="46907"/>
                  </a:cubicBezTo>
                  <a:cubicBezTo>
                    <a:pt x="1" y="50332"/>
                    <a:pt x="360" y="53660"/>
                    <a:pt x="1045" y="56889"/>
                  </a:cubicBezTo>
                  <a:lnTo>
                    <a:pt x="31805" y="39079"/>
                  </a:lnTo>
                  <a:lnTo>
                    <a:pt x="61946" y="39079"/>
                  </a:lnTo>
                  <a:lnTo>
                    <a:pt x="92706" y="56889"/>
                  </a:lnTo>
                  <a:cubicBezTo>
                    <a:pt x="93391" y="53660"/>
                    <a:pt x="93783" y="50332"/>
                    <a:pt x="93783" y="46907"/>
                  </a:cubicBezTo>
                  <a:cubicBezTo>
                    <a:pt x="93783" y="21040"/>
                    <a:pt x="72743" y="0"/>
                    <a:pt x="46876"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388;p84">
              <a:extLst>
                <a:ext uri="{FF2B5EF4-FFF2-40B4-BE49-F238E27FC236}">
                  <a16:creationId xmlns:a16="http://schemas.microsoft.com/office/drawing/2014/main" id="{E8FEBA1E-B251-448C-B99D-87DFF4435366}"/>
                </a:ext>
              </a:extLst>
            </p:cNvPr>
            <p:cNvSpPr/>
            <p:nvPr/>
          </p:nvSpPr>
          <p:spPr>
            <a:xfrm>
              <a:off x="4259325" y="3715400"/>
              <a:ext cx="611650" cy="305825"/>
            </a:xfrm>
            <a:custGeom>
              <a:avLst/>
              <a:gdLst/>
              <a:ahLst/>
              <a:cxnLst/>
              <a:rect l="l" t="t" r="r" b="b"/>
              <a:pathLst>
                <a:path w="24466" h="12233" extrusionOk="0">
                  <a:moveTo>
                    <a:pt x="6100" y="0"/>
                  </a:moveTo>
                  <a:cubicBezTo>
                    <a:pt x="2708" y="0"/>
                    <a:pt x="1" y="2740"/>
                    <a:pt x="1" y="6133"/>
                  </a:cubicBezTo>
                  <a:cubicBezTo>
                    <a:pt x="1" y="9492"/>
                    <a:pt x="2708" y="12233"/>
                    <a:pt x="6100" y="12233"/>
                  </a:cubicBezTo>
                  <a:lnTo>
                    <a:pt x="18333" y="12233"/>
                  </a:lnTo>
                  <a:cubicBezTo>
                    <a:pt x="21725" y="12233"/>
                    <a:pt x="24465" y="9492"/>
                    <a:pt x="24465" y="6133"/>
                  </a:cubicBezTo>
                  <a:cubicBezTo>
                    <a:pt x="24465" y="2740"/>
                    <a:pt x="21725" y="0"/>
                    <a:pt x="18333" y="0"/>
                  </a:cubicBezTo>
                  <a:close/>
                </a:path>
              </a:pathLst>
            </a:custGeom>
            <a:solidFill>
              <a:srgbClr val="00AB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389;p84">
              <a:extLst>
                <a:ext uri="{FF2B5EF4-FFF2-40B4-BE49-F238E27FC236}">
                  <a16:creationId xmlns:a16="http://schemas.microsoft.com/office/drawing/2014/main" id="{19DD0A38-6F69-4D13-8C8B-DF5F6238DA29}"/>
                </a:ext>
              </a:extLst>
            </p:cNvPr>
            <p:cNvSpPr/>
            <p:nvPr/>
          </p:nvSpPr>
          <p:spPr>
            <a:xfrm>
              <a:off x="3040975" y="2503575"/>
              <a:ext cx="2475" cy="1650"/>
            </a:xfrm>
            <a:custGeom>
              <a:avLst/>
              <a:gdLst/>
              <a:ahLst/>
              <a:cxnLst/>
              <a:rect l="l" t="t" r="r" b="b"/>
              <a:pathLst>
                <a:path w="99" h="66" extrusionOk="0">
                  <a:moveTo>
                    <a:pt x="98" y="0"/>
                  </a:moveTo>
                  <a:cubicBezTo>
                    <a:pt x="66" y="33"/>
                    <a:pt x="33" y="33"/>
                    <a:pt x="0" y="65"/>
                  </a:cubicBezTo>
                  <a:cubicBezTo>
                    <a:pt x="33" y="65"/>
                    <a:pt x="66" y="33"/>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390;p84">
              <a:extLst>
                <a:ext uri="{FF2B5EF4-FFF2-40B4-BE49-F238E27FC236}">
                  <a16:creationId xmlns:a16="http://schemas.microsoft.com/office/drawing/2014/main" id="{C0ADBC55-5C72-4A0E-B2B8-3280895CF67E}"/>
                </a:ext>
              </a:extLst>
            </p:cNvPr>
            <p:cNvSpPr/>
            <p:nvPr/>
          </p:nvSpPr>
          <p:spPr>
            <a:xfrm>
              <a:off x="3800200" y="238125"/>
              <a:ext cx="1172700" cy="1422250"/>
            </a:xfrm>
            <a:custGeom>
              <a:avLst/>
              <a:gdLst/>
              <a:ahLst/>
              <a:cxnLst/>
              <a:rect l="l" t="t" r="r" b="b"/>
              <a:pathLst>
                <a:path w="46908" h="56890" extrusionOk="0">
                  <a:moveTo>
                    <a:pt x="1" y="0"/>
                  </a:moveTo>
                  <a:lnTo>
                    <a:pt x="1" y="39079"/>
                  </a:lnTo>
                  <a:lnTo>
                    <a:pt x="15071" y="39079"/>
                  </a:lnTo>
                  <a:lnTo>
                    <a:pt x="45831" y="56889"/>
                  </a:lnTo>
                  <a:cubicBezTo>
                    <a:pt x="46516" y="53660"/>
                    <a:pt x="46908" y="50332"/>
                    <a:pt x="46908" y="46907"/>
                  </a:cubicBezTo>
                  <a:cubicBezTo>
                    <a:pt x="46908" y="21040"/>
                    <a:pt x="25868" y="0"/>
                    <a:pt x="1"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391;p84">
              <a:extLst>
                <a:ext uri="{FF2B5EF4-FFF2-40B4-BE49-F238E27FC236}">
                  <a16:creationId xmlns:a16="http://schemas.microsoft.com/office/drawing/2014/main" id="{C092C1B8-9FF7-43AA-A483-D90D8C1E0D3D}"/>
                </a:ext>
              </a:extLst>
            </p:cNvPr>
            <p:cNvSpPr/>
            <p:nvPr/>
          </p:nvSpPr>
          <p:spPr>
            <a:xfrm>
              <a:off x="4259325" y="3715400"/>
              <a:ext cx="611650" cy="305825"/>
            </a:xfrm>
            <a:custGeom>
              <a:avLst/>
              <a:gdLst/>
              <a:ahLst/>
              <a:cxnLst/>
              <a:rect l="l" t="t" r="r" b="b"/>
              <a:pathLst>
                <a:path w="24466" h="12233" extrusionOk="0">
                  <a:moveTo>
                    <a:pt x="6100" y="0"/>
                  </a:moveTo>
                  <a:cubicBezTo>
                    <a:pt x="2708" y="0"/>
                    <a:pt x="1" y="2740"/>
                    <a:pt x="1" y="6133"/>
                  </a:cubicBezTo>
                  <a:cubicBezTo>
                    <a:pt x="1" y="9492"/>
                    <a:pt x="2708" y="12233"/>
                    <a:pt x="6100" y="12233"/>
                  </a:cubicBezTo>
                  <a:lnTo>
                    <a:pt x="18333" y="12233"/>
                  </a:lnTo>
                  <a:cubicBezTo>
                    <a:pt x="21725" y="12233"/>
                    <a:pt x="24465" y="9492"/>
                    <a:pt x="24465" y="6133"/>
                  </a:cubicBezTo>
                  <a:cubicBezTo>
                    <a:pt x="24465" y="2740"/>
                    <a:pt x="21725" y="0"/>
                    <a:pt x="18333" y="0"/>
                  </a:cubicBezTo>
                  <a:close/>
                </a:path>
              </a:pathLst>
            </a:custGeom>
            <a:solidFill>
              <a:schemeClr val="tx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6" name="Google Shape;3606;p46">
            <a:extLst>
              <a:ext uri="{FF2B5EF4-FFF2-40B4-BE49-F238E27FC236}">
                <a16:creationId xmlns:a16="http://schemas.microsoft.com/office/drawing/2014/main" id="{95F21C8C-5CC6-4502-931B-295CA05AB678}"/>
              </a:ext>
            </a:extLst>
          </p:cNvPr>
          <p:cNvGrpSpPr/>
          <p:nvPr/>
        </p:nvGrpSpPr>
        <p:grpSpPr>
          <a:xfrm>
            <a:off x="5088749" y="3837868"/>
            <a:ext cx="329171" cy="365751"/>
            <a:chOff x="-921700" y="2094813"/>
            <a:chExt cx="421150" cy="462625"/>
          </a:xfrm>
        </p:grpSpPr>
        <p:sp>
          <p:nvSpPr>
            <p:cNvPr id="187" name="Google Shape;3607;p46">
              <a:extLst>
                <a:ext uri="{FF2B5EF4-FFF2-40B4-BE49-F238E27FC236}">
                  <a16:creationId xmlns:a16="http://schemas.microsoft.com/office/drawing/2014/main" id="{64979A19-1493-4255-864F-71A958DD5300}"/>
                </a:ext>
              </a:extLst>
            </p:cNvPr>
            <p:cNvSpPr/>
            <p:nvPr/>
          </p:nvSpPr>
          <p:spPr>
            <a:xfrm>
              <a:off x="-914375" y="2101313"/>
              <a:ext cx="356100" cy="448800"/>
            </a:xfrm>
            <a:custGeom>
              <a:avLst/>
              <a:gdLst/>
              <a:ahLst/>
              <a:cxnLst/>
              <a:rect l="l" t="t" r="r" b="b"/>
              <a:pathLst>
                <a:path w="14244" h="17952" extrusionOk="0">
                  <a:moveTo>
                    <a:pt x="6927" y="1"/>
                  </a:moveTo>
                  <a:cubicBezTo>
                    <a:pt x="3447" y="1"/>
                    <a:pt x="683" y="2960"/>
                    <a:pt x="943" y="6440"/>
                  </a:cubicBezTo>
                  <a:lnTo>
                    <a:pt x="1073" y="8066"/>
                  </a:lnTo>
                  <a:cubicBezTo>
                    <a:pt x="1073" y="8131"/>
                    <a:pt x="1073" y="8228"/>
                    <a:pt x="1008" y="8293"/>
                  </a:cubicBezTo>
                  <a:lnTo>
                    <a:pt x="683" y="8814"/>
                  </a:lnTo>
                  <a:cubicBezTo>
                    <a:pt x="228" y="9562"/>
                    <a:pt x="0" y="10375"/>
                    <a:pt x="0" y="11220"/>
                  </a:cubicBezTo>
                  <a:cubicBezTo>
                    <a:pt x="0" y="11350"/>
                    <a:pt x="98" y="11448"/>
                    <a:pt x="228" y="11448"/>
                  </a:cubicBezTo>
                  <a:lnTo>
                    <a:pt x="1236" y="11448"/>
                  </a:lnTo>
                  <a:lnTo>
                    <a:pt x="1691" y="14114"/>
                  </a:lnTo>
                  <a:cubicBezTo>
                    <a:pt x="1756" y="14570"/>
                    <a:pt x="2179" y="14927"/>
                    <a:pt x="2634" y="14927"/>
                  </a:cubicBezTo>
                  <a:lnTo>
                    <a:pt x="5333" y="14927"/>
                  </a:lnTo>
                  <a:cubicBezTo>
                    <a:pt x="5756" y="14927"/>
                    <a:pt x="6114" y="15285"/>
                    <a:pt x="6114" y="15708"/>
                  </a:cubicBezTo>
                  <a:lnTo>
                    <a:pt x="6114" y="17399"/>
                  </a:lnTo>
                  <a:cubicBezTo>
                    <a:pt x="6114" y="17691"/>
                    <a:pt x="6374" y="17952"/>
                    <a:pt x="6699" y="17952"/>
                  </a:cubicBezTo>
                  <a:lnTo>
                    <a:pt x="11187" y="17919"/>
                  </a:lnTo>
                  <a:cubicBezTo>
                    <a:pt x="11512" y="17919"/>
                    <a:pt x="11772" y="17659"/>
                    <a:pt x="11772" y="17366"/>
                  </a:cubicBezTo>
                  <a:lnTo>
                    <a:pt x="11772" y="12326"/>
                  </a:lnTo>
                  <a:lnTo>
                    <a:pt x="13008" y="8196"/>
                  </a:lnTo>
                  <a:cubicBezTo>
                    <a:pt x="14244" y="4098"/>
                    <a:pt x="11187" y="1"/>
                    <a:pt x="6927"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3608;p46">
              <a:extLst>
                <a:ext uri="{FF2B5EF4-FFF2-40B4-BE49-F238E27FC236}">
                  <a16:creationId xmlns:a16="http://schemas.microsoft.com/office/drawing/2014/main" id="{AC178AD6-93F9-45CC-A887-498EE69992CF}"/>
                </a:ext>
              </a:extLst>
            </p:cNvPr>
            <p:cNvSpPr/>
            <p:nvPr/>
          </p:nvSpPr>
          <p:spPr>
            <a:xfrm>
              <a:off x="-915200" y="2112713"/>
              <a:ext cx="199200" cy="437400"/>
            </a:xfrm>
            <a:custGeom>
              <a:avLst/>
              <a:gdLst/>
              <a:ahLst/>
              <a:cxnLst/>
              <a:rect l="l" t="t" r="r" b="b"/>
              <a:pathLst>
                <a:path w="7968" h="17496" extrusionOk="0">
                  <a:moveTo>
                    <a:pt x="4618" y="0"/>
                  </a:moveTo>
                  <a:lnTo>
                    <a:pt x="4618" y="0"/>
                  </a:lnTo>
                  <a:cubicBezTo>
                    <a:pt x="2310" y="943"/>
                    <a:pt x="749" y="3317"/>
                    <a:pt x="944" y="5984"/>
                  </a:cubicBezTo>
                  <a:lnTo>
                    <a:pt x="1074" y="7610"/>
                  </a:lnTo>
                  <a:cubicBezTo>
                    <a:pt x="1074" y="7675"/>
                    <a:pt x="1041" y="7772"/>
                    <a:pt x="1009" y="7837"/>
                  </a:cubicBezTo>
                  <a:lnTo>
                    <a:pt x="684" y="8358"/>
                  </a:lnTo>
                  <a:cubicBezTo>
                    <a:pt x="228" y="9106"/>
                    <a:pt x="1" y="9919"/>
                    <a:pt x="1" y="10764"/>
                  </a:cubicBezTo>
                  <a:cubicBezTo>
                    <a:pt x="1" y="10894"/>
                    <a:pt x="98" y="10992"/>
                    <a:pt x="228" y="10992"/>
                  </a:cubicBezTo>
                  <a:lnTo>
                    <a:pt x="1236" y="10992"/>
                  </a:lnTo>
                  <a:lnTo>
                    <a:pt x="1692" y="13658"/>
                  </a:lnTo>
                  <a:cubicBezTo>
                    <a:pt x="1757" y="14114"/>
                    <a:pt x="2147" y="14471"/>
                    <a:pt x="2635" y="14471"/>
                  </a:cubicBezTo>
                  <a:lnTo>
                    <a:pt x="5334" y="14471"/>
                  </a:lnTo>
                  <a:cubicBezTo>
                    <a:pt x="5757" y="14471"/>
                    <a:pt x="6114" y="14829"/>
                    <a:pt x="6114" y="15252"/>
                  </a:cubicBezTo>
                  <a:lnTo>
                    <a:pt x="6114" y="17138"/>
                  </a:lnTo>
                  <a:cubicBezTo>
                    <a:pt x="6114" y="17333"/>
                    <a:pt x="6277" y="17496"/>
                    <a:pt x="6472" y="17496"/>
                  </a:cubicBezTo>
                  <a:lnTo>
                    <a:pt x="7968" y="17496"/>
                  </a:lnTo>
                  <a:cubicBezTo>
                    <a:pt x="7903" y="17431"/>
                    <a:pt x="7838" y="17333"/>
                    <a:pt x="7838" y="17203"/>
                  </a:cubicBezTo>
                  <a:lnTo>
                    <a:pt x="7838" y="14146"/>
                  </a:lnTo>
                  <a:cubicBezTo>
                    <a:pt x="7838" y="13723"/>
                    <a:pt x="7513" y="13366"/>
                    <a:pt x="7057" y="13366"/>
                  </a:cubicBezTo>
                  <a:lnTo>
                    <a:pt x="4358" y="13333"/>
                  </a:lnTo>
                  <a:cubicBezTo>
                    <a:pt x="3903" y="13333"/>
                    <a:pt x="3513" y="13008"/>
                    <a:pt x="3448" y="12553"/>
                  </a:cubicBezTo>
                  <a:lnTo>
                    <a:pt x="3155" y="10894"/>
                  </a:lnTo>
                  <a:cubicBezTo>
                    <a:pt x="3057" y="10309"/>
                    <a:pt x="2537" y="9886"/>
                    <a:pt x="1952" y="9886"/>
                  </a:cubicBezTo>
                  <a:cubicBezTo>
                    <a:pt x="1854" y="9886"/>
                    <a:pt x="1757" y="9788"/>
                    <a:pt x="1757" y="9658"/>
                  </a:cubicBezTo>
                  <a:cubicBezTo>
                    <a:pt x="1757" y="8813"/>
                    <a:pt x="1984" y="7967"/>
                    <a:pt x="2440" y="7252"/>
                  </a:cubicBezTo>
                  <a:lnTo>
                    <a:pt x="2765" y="6732"/>
                  </a:lnTo>
                  <a:cubicBezTo>
                    <a:pt x="2797" y="6667"/>
                    <a:pt x="2830" y="6569"/>
                    <a:pt x="2830" y="6471"/>
                  </a:cubicBezTo>
                  <a:lnTo>
                    <a:pt x="2700" y="4878"/>
                  </a:lnTo>
                  <a:cubicBezTo>
                    <a:pt x="2537" y="2959"/>
                    <a:pt x="3318" y="1203"/>
                    <a:pt x="4618"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3609;p46">
              <a:extLst>
                <a:ext uri="{FF2B5EF4-FFF2-40B4-BE49-F238E27FC236}">
                  <a16:creationId xmlns:a16="http://schemas.microsoft.com/office/drawing/2014/main" id="{C038AC91-2D96-472F-8124-16731156161E}"/>
                </a:ext>
              </a:extLst>
            </p:cNvPr>
            <p:cNvSpPr/>
            <p:nvPr/>
          </p:nvSpPr>
          <p:spPr>
            <a:xfrm>
              <a:off x="-776175" y="2128963"/>
              <a:ext cx="268300" cy="265250"/>
            </a:xfrm>
            <a:custGeom>
              <a:avLst/>
              <a:gdLst/>
              <a:ahLst/>
              <a:cxnLst/>
              <a:rect l="l" t="t" r="r" b="b"/>
              <a:pathLst>
                <a:path w="10732" h="10610" extrusionOk="0">
                  <a:moveTo>
                    <a:pt x="1431" y="0"/>
                  </a:moveTo>
                  <a:cubicBezTo>
                    <a:pt x="651" y="0"/>
                    <a:pt x="0" y="651"/>
                    <a:pt x="0" y="1431"/>
                  </a:cubicBezTo>
                  <a:lnTo>
                    <a:pt x="0" y="8000"/>
                  </a:lnTo>
                  <a:cubicBezTo>
                    <a:pt x="0" y="8781"/>
                    <a:pt x="651" y="9431"/>
                    <a:pt x="1431" y="9431"/>
                  </a:cubicBezTo>
                  <a:lnTo>
                    <a:pt x="1757" y="9431"/>
                  </a:lnTo>
                  <a:lnTo>
                    <a:pt x="2374" y="10439"/>
                  </a:lnTo>
                  <a:cubicBezTo>
                    <a:pt x="2439" y="10553"/>
                    <a:pt x="2545" y="10610"/>
                    <a:pt x="2651" y="10610"/>
                  </a:cubicBezTo>
                  <a:cubicBezTo>
                    <a:pt x="2757" y="10610"/>
                    <a:pt x="2862" y="10553"/>
                    <a:pt x="2927" y="10439"/>
                  </a:cubicBezTo>
                  <a:lnTo>
                    <a:pt x="3545" y="9431"/>
                  </a:lnTo>
                  <a:lnTo>
                    <a:pt x="9301" y="9431"/>
                  </a:lnTo>
                  <a:cubicBezTo>
                    <a:pt x="10082" y="9431"/>
                    <a:pt x="10732" y="8781"/>
                    <a:pt x="10732" y="8000"/>
                  </a:cubicBezTo>
                  <a:lnTo>
                    <a:pt x="10732" y="1431"/>
                  </a:lnTo>
                  <a:cubicBezTo>
                    <a:pt x="10732" y="651"/>
                    <a:pt x="10114" y="0"/>
                    <a:pt x="933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3610;p46">
              <a:extLst>
                <a:ext uri="{FF2B5EF4-FFF2-40B4-BE49-F238E27FC236}">
                  <a16:creationId xmlns:a16="http://schemas.microsoft.com/office/drawing/2014/main" id="{00D22A8A-115F-4E3F-A40A-0A272FAC5120}"/>
                </a:ext>
              </a:extLst>
            </p:cNvPr>
            <p:cNvSpPr/>
            <p:nvPr/>
          </p:nvSpPr>
          <p:spPr>
            <a:xfrm>
              <a:off x="-725775" y="2156613"/>
              <a:ext cx="180525" cy="156100"/>
            </a:xfrm>
            <a:custGeom>
              <a:avLst/>
              <a:gdLst/>
              <a:ahLst/>
              <a:cxnLst/>
              <a:rect l="l" t="t" r="r" b="b"/>
              <a:pathLst>
                <a:path w="7221" h="6244" extrusionOk="0">
                  <a:moveTo>
                    <a:pt x="5009" y="0"/>
                  </a:moveTo>
                  <a:cubicBezTo>
                    <a:pt x="4814" y="0"/>
                    <a:pt x="4684" y="98"/>
                    <a:pt x="4619" y="260"/>
                  </a:cubicBezTo>
                  <a:lnTo>
                    <a:pt x="4358" y="846"/>
                  </a:lnTo>
                  <a:lnTo>
                    <a:pt x="3415" y="1366"/>
                  </a:lnTo>
                  <a:lnTo>
                    <a:pt x="3253" y="1431"/>
                  </a:lnTo>
                  <a:cubicBezTo>
                    <a:pt x="3058" y="1529"/>
                    <a:pt x="2895" y="1691"/>
                    <a:pt x="2797" y="1919"/>
                  </a:cubicBezTo>
                  <a:lnTo>
                    <a:pt x="2570" y="2342"/>
                  </a:lnTo>
                  <a:lnTo>
                    <a:pt x="391" y="2342"/>
                  </a:lnTo>
                  <a:cubicBezTo>
                    <a:pt x="163" y="2342"/>
                    <a:pt x="1" y="2504"/>
                    <a:pt x="1" y="2732"/>
                  </a:cubicBezTo>
                  <a:lnTo>
                    <a:pt x="1" y="5561"/>
                  </a:lnTo>
                  <a:cubicBezTo>
                    <a:pt x="1" y="5789"/>
                    <a:pt x="163" y="5951"/>
                    <a:pt x="391" y="5951"/>
                  </a:cubicBezTo>
                  <a:lnTo>
                    <a:pt x="2570" y="5951"/>
                  </a:lnTo>
                  <a:lnTo>
                    <a:pt x="2895" y="6146"/>
                  </a:lnTo>
                  <a:cubicBezTo>
                    <a:pt x="2993" y="6211"/>
                    <a:pt x="3155" y="6244"/>
                    <a:pt x="3285" y="6244"/>
                  </a:cubicBezTo>
                  <a:lnTo>
                    <a:pt x="6277" y="6244"/>
                  </a:lnTo>
                  <a:cubicBezTo>
                    <a:pt x="6537" y="6244"/>
                    <a:pt x="6765" y="6081"/>
                    <a:pt x="6797" y="5821"/>
                  </a:cubicBezTo>
                  <a:cubicBezTo>
                    <a:pt x="6830" y="5593"/>
                    <a:pt x="6700" y="5398"/>
                    <a:pt x="6537" y="5301"/>
                  </a:cubicBezTo>
                  <a:cubicBezTo>
                    <a:pt x="6537" y="5301"/>
                    <a:pt x="6537" y="5301"/>
                    <a:pt x="6537" y="5268"/>
                  </a:cubicBezTo>
                  <a:cubicBezTo>
                    <a:pt x="6537" y="5268"/>
                    <a:pt x="6537" y="5268"/>
                    <a:pt x="6537" y="5236"/>
                  </a:cubicBezTo>
                  <a:cubicBezTo>
                    <a:pt x="6765" y="5203"/>
                    <a:pt x="6960" y="5008"/>
                    <a:pt x="6960" y="4748"/>
                  </a:cubicBezTo>
                  <a:cubicBezTo>
                    <a:pt x="6960" y="4618"/>
                    <a:pt x="6895" y="4488"/>
                    <a:pt x="6797" y="4390"/>
                  </a:cubicBezTo>
                  <a:cubicBezTo>
                    <a:pt x="6992" y="4325"/>
                    <a:pt x="7123" y="4098"/>
                    <a:pt x="7123" y="3870"/>
                  </a:cubicBezTo>
                  <a:cubicBezTo>
                    <a:pt x="7123" y="3707"/>
                    <a:pt x="7025" y="3545"/>
                    <a:pt x="6895" y="3447"/>
                  </a:cubicBezTo>
                  <a:cubicBezTo>
                    <a:pt x="7090" y="3350"/>
                    <a:pt x="7220" y="3155"/>
                    <a:pt x="7220" y="2927"/>
                  </a:cubicBezTo>
                  <a:cubicBezTo>
                    <a:pt x="7220" y="2602"/>
                    <a:pt x="6960" y="2342"/>
                    <a:pt x="6635" y="2342"/>
                  </a:cubicBezTo>
                  <a:lnTo>
                    <a:pt x="5431" y="2342"/>
                  </a:lnTo>
                  <a:cubicBezTo>
                    <a:pt x="5366" y="2342"/>
                    <a:pt x="5301" y="2244"/>
                    <a:pt x="5334" y="2179"/>
                  </a:cubicBezTo>
                  <a:lnTo>
                    <a:pt x="5464" y="1854"/>
                  </a:lnTo>
                  <a:cubicBezTo>
                    <a:pt x="5562" y="1691"/>
                    <a:pt x="5594" y="1496"/>
                    <a:pt x="5594" y="1268"/>
                  </a:cubicBezTo>
                  <a:lnTo>
                    <a:pt x="5594" y="618"/>
                  </a:lnTo>
                  <a:cubicBezTo>
                    <a:pt x="5594" y="553"/>
                    <a:pt x="5594" y="455"/>
                    <a:pt x="5562" y="358"/>
                  </a:cubicBezTo>
                  <a:cubicBezTo>
                    <a:pt x="5464" y="130"/>
                    <a:pt x="5236" y="0"/>
                    <a:pt x="50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3611;p46">
              <a:extLst>
                <a:ext uri="{FF2B5EF4-FFF2-40B4-BE49-F238E27FC236}">
                  <a16:creationId xmlns:a16="http://schemas.microsoft.com/office/drawing/2014/main" id="{7DA12D09-907A-49E5-8DB9-18448AA6DE65}"/>
                </a:ext>
              </a:extLst>
            </p:cNvPr>
            <p:cNvSpPr/>
            <p:nvPr/>
          </p:nvSpPr>
          <p:spPr>
            <a:xfrm>
              <a:off x="-627400" y="2384838"/>
              <a:ext cx="20350" cy="109175"/>
            </a:xfrm>
            <a:custGeom>
              <a:avLst/>
              <a:gdLst/>
              <a:ahLst/>
              <a:cxnLst/>
              <a:rect l="l" t="t" r="r" b="b"/>
              <a:pathLst>
                <a:path w="814" h="4367" extrusionOk="0">
                  <a:moveTo>
                    <a:pt x="508" y="1"/>
                  </a:moveTo>
                  <a:cubicBezTo>
                    <a:pt x="382" y="1"/>
                    <a:pt x="282" y="69"/>
                    <a:pt x="228" y="204"/>
                  </a:cubicBezTo>
                  <a:lnTo>
                    <a:pt x="33" y="920"/>
                  </a:lnTo>
                  <a:cubicBezTo>
                    <a:pt x="1" y="952"/>
                    <a:pt x="1" y="985"/>
                    <a:pt x="1" y="1017"/>
                  </a:cubicBezTo>
                  <a:lnTo>
                    <a:pt x="1" y="4107"/>
                  </a:lnTo>
                  <a:cubicBezTo>
                    <a:pt x="1" y="4237"/>
                    <a:pt x="131" y="4367"/>
                    <a:pt x="293" y="4367"/>
                  </a:cubicBezTo>
                  <a:cubicBezTo>
                    <a:pt x="423" y="4367"/>
                    <a:pt x="553" y="4237"/>
                    <a:pt x="553" y="4107"/>
                  </a:cubicBezTo>
                  <a:lnTo>
                    <a:pt x="553" y="1050"/>
                  </a:lnTo>
                  <a:lnTo>
                    <a:pt x="749" y="367"/>
                  </a:lnTo>
                  <a:cubicBezTo>
                    <a:pt x="814" y="204"/>
                    <a:pt x="716" y="74"/>
                    <a:pt x="586" y="9"/>
                  </a:cubicBezTo>
                  <a:cubicBezTo>
                    <a:pt x="559" y="4"/>
                    <a:pt x="533" y="1"/>
                    <a:pt x="5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3612;p46">
              <a:extLst>
                <a:ext uri="{FF2B5EF4-FFF2-40B4-BE49-F238E27FC236}">
                  <a16:creationId xmlns:a16="http://schemas.microsoft.com/office/drawing/2014/main" id="{8E0161F3-D41A-48E1-9CD6-7C8BF20B971E}"/>
                </a:ext>
              </a:extLst>
            </p:cNvPr>
            <p:cNvSpPr/>
            <p:nvPr/>
          </p:nvSpPr>
          <p:spPr>
            <a:xfrm>
              <a:off x="-627400" y="2509438"/>
              <a:ext cx="13850" cy="47175"/>
            </a:xfrm>
            <a:custGeom>
              <a:avLst/>
              <a:gdLst/>
              <a:ahLst/>
              <a:cxnLst/>
              <a:rect l="l" t="t" r="r" b="b"/>
              <a:pathLst>
                <a:path w="554" h="1887" extrusionOk="0">
                  <a:moveTo>
                    <a:pt x="293" y="1"/>
                  </a:moveTo>
                  <a:cubicBezTo>
                    <a:pt x="131" y="1"/>
                    <a:pt x="1" y="131"/>
                    <a:pt x="1" y="261"/>
                  </a:cubicBezTo>
                  <a:lnTo>
                    <a:pt x="1" y="1594"/>
                  </a:lnTo>
                  <a:cubicBezTo>
                    <a:pt x="1" y="1757"/>
                    <a:pt x="131" y="1887"/>
                    <a:pt x="293" y="1887"/>
                  </a:cubicBezTo>
                  <a:cubicBezTo>
                    <a:pt x="423" y="1887"/>
                    <a:pt x="553" y="1757"/>
                    <a:pt x="553" y="1594"/>
                  </a:cubicBezTo>
                  <a:lnTo>
                    <a:pt x="553" y="261"/>
                  </a:lnTo>
                  <a:cubicBezTo>
                    <a:pt x="553" y="131"/>
                    <a:pt x="423" y="1"/>
                    <a:pt x="2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3613;p46">
              <a:extLst>
                <a:ext uri="{FF2B5EF4-FFF2-40B4-BE49-F238E27FC236}">
                  <a16:creationId xmlns:a16="http://schemas.microsoft.com/office/drawing/2014/main" id="{3296325F-F634-447E-AC2E-F7221302C56E}"/>
                </a:ext>
              </a:extLst>
            </p:cNvPr>
            <p:cNvSpPr/>
            <p:nvPr/>
          </p:nvSpPr>
          <p:spPr>
            <a:xfrm>
              <a:off x="-921700" y="2094813"/>
              <a:ext cx="200025" cy="462625"/>
            </a:xfrm>
            <a:custGeom>
              <a:avLst/>
              <a:gdLst/>
              <a:ahLst/>
              <a:cxnLst/>
              <a:rect l="l" t="t" r="r" b="b"/>
              <a:pathLst>
                <a:path w="8001" h="18505" extrusionOk="0">
                  <a:moveTo>
                    <a:pt x="7220" y="1"/>
                  </a:moveTo>
                  <a:cubicBezTo>
                    <a:pt x="6309" y="1"/>
                    <a:pt x="5464" y="196"/>
                    <a:pt x="4651" y="553"/>
                  </a:cubicBezTo>
                  <a:cubicBezTo>
                    <a:pt x="3903" y="879"/>
                    <a:pt x="3187" y="1366"/>
                    <a:pt x="2635" y="2017"/>
                  </a:cubicBezTo>
                  <a:cubicBezTo>
                    <a:pt x="2049" y="2635"/>
                    <a:pt x="1594" y="3350"/>
                    <a:pt x="1301" y="4163"/>
                  </a:cubicBezTo>
                  <a:cubicBezTo>
                    <a:pt x="1009" y="4976"/>
                    <a:pt x="911" y="5854"/>
                    <a:pt x="976" y="6732"/>
                  </a:cubicBezTo>
                  <a:lnTo>
                    <a:pt x="1106" y="8326"/>
                  </a:lnTo>
                  <a:cubicBezTo>
                    <a:pt x="1106" y="8358"/>
                    <a:pt x="1074" y="8391"/>
                    <a:pt x="1074" y="8423"/>
                  </a:cubicBezTo>
                  <a:lnTo>
                    <a:pt x="748" y="8944"/>
                  </a:lnTo>
                  <a:cubicBezTo>
                    <a:pt x="261" y="9724"/>
                    <a:pt x="0" y="10602"/>
                    <a:pt x="0" y="11480"/>
                  </a:cubicBezTo>
                  <a:cubicBezTo>
                    <a:pt x="0" y="11773"/>
                    <a:pt x="228" y="12000"/>
                    <a:pt x="488" y="12000"/>
                  </a:cubicBezTo>
                  <a:lnTo>
                    <a:pt x="1301" y="12000"/>
                  </a:lnTo>
                  <a:lnTo>
                    <a:pt x="1692" y="14439"/>
                  </a:lnTo>
                  <a:cubicBezTo>
                    <a:pt x="1822" y="15025"/>
                    <a:pt x="2309" y="15447"/>
                    <a:pt x="2895" y="15447"/>
                  </a:cubicBezTo>
                  <a:lnTo>
                    <a:pt x="5594" y="15447"/>
                  </a:lnTo>
                  <a:cubicBezTo>
                    <a:pt x="5887" y="15447"/>
                    <a:pt x="6114" y="15675"/>
                    <a:pt x="6114" y="15968"/>
                  </a:cubicBezTo>
                  <a:lnTo>
                    <a:pt x="6114" y="18212"/>
                  </a:lnTo>
                  <a:cubicBezTo>
                    <a:pt x="6114" y="18374"/>
                    <a:pt x="6244" y="18504"/>
                    <a:pt x="6374" y="18504"/>
                  </a:cubicBezTo>
                  <a:cubicBezTo>
                    <a:pt x="6537" y="18504"/>
                    <a:pt x="6667" y="18374"/>
                    <a:pt x="6667" y="18212"/>
                  </a:cubicBezTo>
                  <a:lnTo>
                    <a:pt x="6667" y="15968"/>
                  </a:lnTo>
                  <a:cubicBezTo>
                    <a:pt x="6667" y="15382"/>
                    <a:pt x="6212" y="14927"/>
                    <a:pt x="5626" y="14927"/>
                  </a:cubicBezTo>
                  <a:lnTo>
                    <a:pt x="2927" y="14895"/>
                  </a:lnTo>
                  <a:cubicBezTo>
                    <a:pt x="2602" y="14895"/>
                    <a:pt x="2309" y="14667"/>
                    <a:pt x="2244" y="14342"/>
                  </a:cubicBezTo>
                  <a:lnTo>
                    <a:pt x="2147" y="13659"/>
                  </a:lnTo>
                  <a:lnTo>
                    <a:pt x="2960" y="13659"/>
                  </a:lnTo>
                  <a:cubicBezTo>
                    <a:pt x="3317" y="13659"/>
                    <a:pt x="3643" y="13529"/>
                    <a:pt x="3870" y="13269"/>
                  </a:cubicBezTo>
                  <a:lnTo>
                    <a:pt x="4228" y="12943"/>
                  </a:lnTo>
                  <a:cubicBezTo>
                    <a:pt x="4326" y="12846"/>
                    <a:pt x="4326" y="12683"/>
                    <a:pt x="4228" y="12553"/>
                  </a:cubicBezTo>
                  <a:cubicBezTo>
                    <a:pt x="4163" y="12504"/>
                    <a:pt x="4090" y="12480"/>
                    <a:pt x="4021" y="12480"/>
                  </a:cubicBezTo>
                  <a:cubicBezTo>
                    <a:pt x="3952" y="12480"/>
                    <a:pt x="3887" y="12504"/>
                    <a:pt x="3838" y="12553"/>
                  </a:cubicBezTo>
                  <a:lnTo>
                    <a:pt x="3480" y="12911"/>
                  </a:lnTo>
                  <a:cubicBezTo>
                    <a:pt x="3350" y="13041"/>
                    <a:pt x="3155" y="13106"/>
                    <a:pt x="2960" y="13106"/>
                  </a:cubicBezTo>
                  <a:lnTo>
                    <a:pt x="2049" y="13106"/>
                  </a:lnTo>
                  <a:lnTo>
                    <a:pt x="1789" y="11675"/>
                  </a:lnTo>
                  <a:cubicBezTo>
                    <a:pt x="1757" y="11545"/>
                    <a:pt x="1659" y="11448"/>
                    <a:pt x="1529" y="11448"/>
                  </a:cubicBezTo>
                  <a:lnTo>
                    <a:pt x="553" y="11448"/>
                  </a:lnTo>
                  <a:cubicBezTo>
                    <a:pt x="586" y="10667"/>
                    <a:pt x="781" y="9887"/>
                    <a:pt x="1204" y="9236"/>
                  </a:cubicBezTo>
                  <a:lnTo>
                    <a:pt x="1529" y="8716"/>
                  </a:lnTo>
                  <a:cubicBezTo>
                    <a:pt x="1626" y="8586"/>
                    <a:pt x="1659" y="8456"/>
                    <a:pt x="1626" y="8293"/>
                  </a:cubicBezTo>
                  <a:lnTo>
                    <a:pt x="1529" y="6700"/>
                  </a:lnTo>
                  <a:cubicBezTo>
                    <a:pt x="1399" y="5106"/>
                    <a:pt x="1919" y="3545"/>
                    <a:pt x="3025" y="2375"/>
                  </a:cubicBezTo>
                  <a:cubicBezTo>
                    <a:pt x="4098" y="1204"/>
                    <a:pt x="5594" y="553"/>
                    <a:pt x="7220" y="553"/>
                  </a:cubicBezTo>
                  <a:lnTo>
                    <a:pt x="7708" y="553"/>
                  </a:lnTo>
                  <a:cubicBezTo>
                    <a:pt x="7721" y="557"/>
                    <a:pt x="7735" y="559"/>
                    <a:pt x="7749" y="559"/>
                  </a:cubicBezTo>
                  <a:cubicBezTo>
                    <a:pt x="7864" y="559"/>
                    <a:pt x="7971" y="442"/>
                    <a:pt x="8000" y="326"/>
                  </a:cubicBezTo>
                  <a:cubicBezTo>
                    <a:pt x="8000" y="163"/>
                    <a:pt x="7903" y="33"/>
                    <a:pt x="7740" y="33"/>
                  </a:cubicBezTo>
                  <a:cubicBezTo>
                    <a:pt x="7578" y="1"/>
                    <a:pt x="7382" y="1"/>
                    <a:pt x="72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3614;p46">
              <a:extLst>
                <a:ext uri="{FF2B5EF4-FFF2-40B4-BE49-F238E27FC236}">
                  <a16:creationId xmlns:a16="http://schemas.microsoft.com/office/drawing/2014/main" id="{E3DF7420-2AC6-4FC7-865B-C448FD354CC5}"/>
                </a:ext>
              </a:extLst>
            </p:cNvPr>
            <p:cNvSpPr/>
            <p:nvPr/>
          </p:nvSpPr>
          <p:spPr>
            <a:xfrm>
              <a:off x="-782675" y="2122463"/>
              <a:ext cx="282125" cy="278875"/>
            </a:xfrm>
            <a:custGeom>
              <a:avLst/>
              <a:gdLst/>
              <a:ahLst/>
              <a:cxnLst/>
              <a:rect l="l" t="t" r="r" b="b"/>
              <a:pathLst>
                <a:path w="11285" h="11155" extrusionOk="0">
                  <a:moveTo>
                    <a:pt x="1691" y="0"/>
                  </a:moveTo>
                  <a:cubicBezTo>
                    <a:pt x="748" y="0"/>
                    <a:pt x="0" y="748"/>
                    <a:pt x="0" y="1691"/>
                  </a:cubicBezTo>
                  <a:lnTo>
                    <a:pt x="0" y="2667"/>
                  </a:lnTo>
                  <a:cubicBezTo>
                    <a:pt x="0" y="2829"/>
                    <a:pt x="130" y="2960"/>
                    <a:pt x="260" y="2960"/>
                  </a:cubicBezTo>
                  <a:cubicBezTo>
                    <a:pt x="423" y="2960"/>
                    <a:pt x="553" y="2829"/>
                    <a:pt x="553" y="2667"/>
                  </a:cubicBezTo>
                  <a:lnTo>
                    <a:pt x="553" y="1691"/>
                  </a:lnTo>
                  <a:cubicBezTo>
                    <a:pt x="553" y="1041"/>
                    <a:pt x="1041" y="553"/>
                    <a:pt x="1691" y="553"/>
                  </a:cubicBezTo>
                  <a:lnTo>
                    <a:pt x="9594" y="553"/>
                  </a:lnTo>
                  <a:cubicBezTo>
                    <a:pt x="10212" y="553"/>
                    <a:pt x="10732" y="1041"/>
                    <a:pt x="10732" y="1691"/>
                  </a:cubicBezTo>
                  <a:lnTo>
                    <a:pt x="10732" y="8260"/>
                  </a:lnTo>
                  <a:cubicBezTo>
                    <a:pt x="10732" y="8911"/>
                    <a:pt x="10212" y="9398"/>
                    <a:pt x="9594" y="9398"/>
                  </a:cubicBezTo>
                  <a:lnTo>
                    <a:pt x="3805" y="9398"/>
                  </a:lnTo>
                  <a:cubicBezTo>
                    <a:pt x="3708" y="9398"/>
                    <a:pt x="3610" y="9463"/>
                    <a:pt x="3577" y="9529"/>
                  </a:cubicBezTo>
                  <a:lnTo>
                    <a:pt x="2960" y="10569"/>
                  </a:lnTo>
                  <a:cubicBezTo>
                    <a:pt x="2960" y="10569"/>
                    <a:pt x="2927" y="10602"/>
                    <a:pt x="2927" y="10602"/>
                  </a:cubicBezTo>
                  <a:cubicBezTo>
                    <a:pt x="2895" y="10602"/>
                    <a:pt x="2895" y="10569"/>
                    <a:pt x="2862" y="10569"/>
                  </a:cubicBezTo>
                  <a:lnTo>
                    <a:pt x="2277" y="9529"/>
                  </a:lnTo>
                  <a:cubicBezTo>
                    <a:pt x="2212" y="9463"/>
                    <a:pt x="2114" y="9398"/>
                    <a:pt x="2017" y="9398"/>
                  </a:cubicBezTo>
                  <a:lnTo>
                    <a:pt x="1691" y="9398"/>
                  </a:lnTo>
                  <a:cubicBezTo>
                    <a:pt x="1073" y="9398"/>
                    <a:pt x="553" y="8911"/>
                    <a:pt x="553" y="8260"/>
                  </a:cubicBezTo>
                  <a:lnTo>
                    <a:pt x="553" y="3838"/>
                  </a:lnTo>
                  <a:cubicBezTo>
                    <a:pt x="553" y="3675"/>
                    <a:pt x="423" y="3545"/>
                    <a:pt x="260" y="3545"/>
                  </a:cubicBezTo>
                  <a:cubicBezTo>
                    <a:pt x="130" y="3545"/>
                    <a:pt x="0" y="3675"/>
                    <a:pt x="0" y="3838"/>
                  </a:cubicBezTo>
                  <a:lnTo>
                    <a:pt x="0" y="8260"/>
                  </a:lnTo>
                  <a:cubicBezTo>
                    <a:pt x="0" y="9203"/>
                    <a:pt x="748" y="9951"/>
                    <a:pt x="1691" y="9951"/>
                  </a:cubicBezTo>
                  <a:lnTo>
                    <a:pt x="1886" y="9951"/>
                  </a:lnTo>
                  <a:lnTo>
                    <a:pt x="2407" y="10862"/>
                  </a:lnTo>
                  <a:cubicBezTo>
                    <a:pt x="2537" y="11024"/>
                    <a:pt x="2699" y="11155"/>
                    <a:pt x="2927" y="11155"/>
                  </a:cubicBezTo>
                  <a:cubicBezTo>
                    <a:pt x="3122" y="11155"/>
                    <a:pt x="3317" y="11024"/>
                    <a:pt x="3447" y="10862"/>
                  </a:cubicBezTo>
                  <a:lnTo>
                    <a:pt x="3968" y="9951"/>
                  </a:lnTo>
                  <a:lnTo>
                    <a:pt x="9594" y="9951"/>
                  </a:lnTo>
                  <a:cubicBezTo>
                    <a:pt x="10537" y="9951"/>
                    <a:pt x="11285" y="9203"/>
                    <a:pt x="11285" y="8260"/>
                  </a:cubicBezTo>
                  <a:lnTo>
                    <a:pt x="11285" y="1691"/>
                  </a:lnTo>
                  <a:cubicBezTo>
                    <a:pt x="11252" y="748"/>
                    <a:pt x="10504" y="0"/>
                    <a:pt x="95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3615;p46">
              <a:extLst>
                <a:ext uri="{FF2B5EF4-FFF2-40B4-BE49-F238E27FC236}">
                  <a16:creationId xmlns:a16="http://schemas.microsoft.com/office/drawing/2014/main" id="{B9575D13-5474-42D4-9FF4-2BAD0B441F25}"/>
                </a:ext>
              </a:extLst>
            </p:cNvPr>
            <p:cNvSpPr/>
            <p:nvPr/>
          </p:nvSpPr>
          <p:spPr>
            <a:xfrm>
              <a:off x="-732275" y="2149288"/>
              <a:ext cx="194325" cy="170750"/>
            </a:xfrm>
            <a:custGeom>
              <a:avLst/>
              <a:gdLst/>
              <a:ahLst/>
              <a:cxnLst/>
              <a:rect l="l" t="t" r="r" b="b"/>
              <a:pathLst>
                <a:path w="7773" h="6830" extrusionOk="0">
                  <a:moveTo>
                    <a:pt x="5269" y="0"/>
                  </a:moveTo>
                  <a:cubicBezTo>
                    <a:pt x="4976" y="0"/>
                    <a:pt x="4748" y="163"/>
                    <a:pt x="4618" y="423"/>
                  </a:cubicBezTo>
                  <a:lnTo>
                    <a:pt x="4423" y="944"/>
                  </a:lnTo>
                  <a:lnTo>
                    <a:pt x="3578" y="1431"/>
                  </a:lnTo>
                  <a:lnTo>
                    <a:pt x="3415" y="1496"/>
                  </a:lnTo>
                  <a:cubicBezTo>
                    <a:pt x="3155" y="1594"/>
                    <a:pt x="2927" y="1822"/>
                    <a:pt x="2797" y="2082"/>
                  </a:cubicBezTo>
                  <a:lnTo>
                    <a:pt x="2667" y="2342"/>
                  </a:lnTo>
                  <a:lnTo>
                    <a:pt x="261" y="2342"/>
                  </a:lnTo>
                  <a:cubicBezTo>
                    <a:pt x="98" y="2342"/>
                    <a:pt x="1" y="2472"/>
                    <a:pt x="1" y="2635"/>
                  </a:cubicBezTo>
                  <a:cubicBezTo>
                    <a:pt x="1" y="2765"/>
                    <a:pt x="98" y="2895"/>
                    <a:pt x="261" y="2895"/>
                  </a:cubicBezTo>
                  <a:lnTo>
                    <a:pt x="2830" y="2895"/>
                  </a:lnTo>
                  <a:cubicBezTo>
                    <a:pt x="2960" y="2895"/>
                    <a:pt x="3057" y="2830"/>
                    <a:pt x="3090" y="2732"/>
                  </a:cubicBezTo>
                  <a:lnTo>
                    <a:pt x="3285" y="2309"/>
                  </a:lnTo>
                  <a:cubicBezTo>
                    <a:pt x="3350" y="2179"/>
                    <a:pt x="3480" y="2049"/>
                    <a:pt x="3643" y="1984"/>
                  </a:cubicBezTo>
                  <a:lnTo>
                    <a:pt x="3805" y="1919"/>
                  </a:lnTo>
                  <a:lnTo>
                    <a:pt x="3838" y="1919"/>
                  </a:lnTo>
                  <a:lnTo>
                    <a:pt x="4781" y="1366"/>
                  </a:lnTo>
                  <a:cubicBezTo>
                    <a:pt x="4813" y="1334"/>
                    <a:pt x="4846" y="1301"/>
                    <a:pt x="4879" y="1236"/>
                  </a:cubicBezTo>
                  <a:lnTo>
                    <a:pt x="5139" y="651"/>
                  </a:lnTo>
                  <a:cubicBezTo>
                    <a:pt x="5139" y="586"/>
                    <a:pt x="5204" y="553"/>
                    <a:pt x="5269" y="553"/>
                  </a:cubicBezTo>
                  <a:cubicBezTo>
                    <a:pt x="5399" y="553"/>
                    <a:pt x="5529" y="651"/>
                    <a:pt x="5561" y="748"/>
                  </a:cubicBezTo>
                  <a:cubicBezTo>
                    <a:pt x="5594" y="813"/>
                    <a:pt x="5594" y="878"/>
                    <a:pt x="5594" y="944"/>
                  </a:cubicBezTo>
                  <a:lnTo>
                    <a:pt x="5594" y="1594"/>
                  </a:lnTo>
                  <a:cubicBezTo>
                    <a:pt x="5594" y="1756"/>
                    <a:pt x="5561" y="1887"/>
                    <a:pt x="5496" y="2049"/>
                  </a:cubicBezTo>
                  <a:lnTo>
                    <a:pt x="5366" y="2342"/>
                  </a:lnTo>
                  <a:cubicBezTo>
                    <a:pt x="5301" y="2472"/>
                    <a:pt x="5301" y="2602"/>
                    <a:pt x="5366" y="2732"/>
                  </a:cubicBezTo>
                  <a:cubicBezTo>
                    <a:pt x="5464" y="2830"/>
                    <a:pt x="5561" y="2895"/>
                    <a:pt x="5691" y="2895"/>
                  </a:cubicBezTo>
                  <a:lnTo>
                    <a:pt x="6895" y="2895"/>
                  </a:lnTo>
                  <a:cubicBezTo>
                    <a:pt x="7090" y="2895"/>
                    <a:pt x="7220" y="3057"/>
                    <a:pt x="7220" y="3220"/>
                  </a:cubicBezTo>
                  <a:cubicBezTo>
                    <a:pt x="7220" y="3350"/>
                    <a:pt x="7155" y="3448"/>
                    <a:pt x="7057" y="3513"/>
                  </a:cubicBezTo>
                  <a:cubicBezTo>
                    <a:pt x="6960" y="3545"/>
                    <a:pt x="6895" y="3643"/>
                    <a:pt x="6895" y="3708"/>
                  </a:cubicBezTo>
                  <a:cubicBezTo>
                    <a:pt x="6895" y="3805"/>
                    <a:pt x="6927" y="3903"/>
                    <a:pt x="6992" y="3968"/>
                  </a:cubicBezTo>
                  <a:cubicBezTo>
                    <a:pt x="7090" y="4000"/>
                    <a:pt x="7122" y="4098"/>
                    <a:pt x="7122" y="4195"/>
                  </a:cubicBezTo>
                  <a:cubicBezTo>
                    <a:pt x="7122" y="4293"/>
                    <a:pt x="7057" y="4391"/>
                    <a:pt x="6960" y="4423"/>
                  </a:cubicBezTo>
                  <a:cubicBezTo>
                    <a:pt x="6862" y="4456"/>
                    <a:pt x="6797" y="4553"/>
                    <a:pt x="6765" y="4651"/>
                  </a:cubicBezTo>
                  <a:cubicBezTo>
                    <a:pt x="6765" y="4716"/>
                    <a:pt x="6797" y="4813"/>
                    <a:pt x="6862" y="4878"/>
                  </a:cubicBezTo>
                  <a:cubicBezTo>
                    <a:pt x="6927" y="4943"/>
                    <a:pt x="6927" y="5008"/>
                    <a:pt x="6927" y="5073"/>
                  </a:cubicBezTo>
                  <a:cubicBezTo>
                    <a:pt x="6927" y="5171"/>
                    <a:pt x="6862" y="5269"/>
                    <a:pt x="6765" y="5301"/>
                  </a:cubicBezTo>
                  <a:cubicBezTo>
                    <a:pt x="6635" y="5334"/>
                    <a:pt x="6504" y="5431"/>
                    <a:pt x="6504" y="5594"/>
                  </a:cubicBezTo>
                  <a:cubicBezTo>
                    <a:pt x="6504" y="5691"/>
                    <a:pt x="6570" y="5789"/>
                    <a:pt x="6667" y="5854"/>
                  </a:cubicBezTo>
                  <a:cubicBezTo>
                    <a:pt x="6765" y="5886"/>
                    <a:pt x="6797" y="5984"/>
                    <a:pt x="6797" y="6049"/>
                  </a:cubicBezTo>
                  <a:cubicBezTo>
                    <a:pt x="6797" y="6114"/>
                    <a:pt x="6765" y="6179"/>
                    <a:pt x="6732" y="6212"/>
                  </a:cubicBezTo>
                  <a:cubicBezTo>
                    <a:pt x="6700" y="6277"/>
                    <a:pt x="6635" y="6309"/>
                    <a:pt x="6570" y="6309"/>
                  </a:cubicBezTo>
                  <a:lnTo>
                    <a:pt x="5659" y="6309"/>
                  </a:lnTo>
                  <a:cubicBezTo>
                    <a:pt x="5496" y="6309"/>
                    <a:pt x="5366" y="6407"/>
                    <a:pt x="5366" y="6569"/>
                  </a:cubicBezTo>
                  <a:cubicBezTo>
                    <a:pt x="5366" y="6699"/>
                    <a:pt x="5496" y="6830"/>
                    <a:pt x="5659" y="6830"/>
                  </a:cubicBezTo>
                  <a:lnTo>
                    <a:pt x="6570" y="6830"/>
                  </a:lnTo>
                  <a:cubicBezTo>
                    <a:pt x="6765" y="6830"/>
                    <a:pt x="6960" y="6765"/>
                    <a:pt x="7122" y="6602"/>
                  </a:cubicBezTo>
                  <a:cubicBezTo>
                    <a:pt x="7285" y="6439"/>
                    <a:pt x="7350" y="6244"/>
                    <a:pt x="7350" y="6049"/>
                  </a:cubicBezTo>
                  <a:cubicBezTo>
                    <a:pt x="7350" y="5886"/>
                    <a:pt x="7285" y="5756"/>
                    <a:pt x="7220" y="5659"/>
                  </a:cubicBezTo>
                  <a:cubicBezTo>
                    <a:pt x="7383" y="5496"/>
                    <a:pt x="7480" y="5301"/>
                    <a:pt x="7480" y="5073"/>
                  </a:cubicBezTo>
                  <a:cubicBezTo>
                    <a:pt x="7480" y="4976"/>
                    <a:pt x="7480" y="4846"/>
                    <a:pt x="7415" y="4781"/>
                  </a:cubicBezTo>
                  <a:cubicBezTo>
                    <a:pt x="7578" y="4618"/>
                    <a:pt x="7675" y="4423"/>
                    <a:pt x="7675" y="4195"/>
                  </a:cubicBezTo>
                  <a:cubicBezTo>
                    <a:pt x="7675" y="4033"/>
                    <a:pt x="7643" y="3903"/>
                    <a:pt x="7545" y="3773"/>
                  </a:cubicBezTo>
                  <a:cubicBezTo>
                    <a:pt x="7675" y="3643"/>
                    <a:pt x="7773" y="3448"/>
                    <a:pt x="7773" y="3220"/>
                  </a:cubicBezTo>
                  <a:cubicBezTo>
                    <a:pt x="7773" y="2765"/>
                    <a:pt x="7383" y="2374"/>
                    <a:pt x="6895" y="2374"/>
                  </a:cubicBezTo>
                  <a:lnTo>
                    <a:pt x="5952" y="2374"/>
                  </a:lnTo>
                  <a:lnTo>
                    <a:pt x="5984" y="2277"/>
                  </a:lnTo>
                  <a:cubicBezTo>
                    <a:pt x="6082" y="2049"/>
                    <a:pt x="6147" y="1822"/>
                    <a:pt x="6147" y="1561"/>
                  </a:cubicBezTo>
                  <a:lnTo>
                    <a:pt x="6147" y="911"/>
                  </a:lnTo>
                  <a:cubicBezTo>
                    <a:pt x="6147" y="781"/>
                    <a:pt x="6114" y="683"/>
                    <a:pt x="6049" y="553"/>
                  </a:cubicBezTo>
                  <a:cubicBezTo>
                    <a:pt x="5919" y="228"/>
                    <a:pt x="5626" y="0"/>
                    <a:pt x="52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3616;p46">
              <a:extLst>
                <a:ext uri="{FF2B5EF4-FFF2-40B4-BE49-F238E27FC236}">
                  <a16:creationId xmlns:a16="http://schemas.microsoft.com/office/drawing/2014/main" id="{9F9C6C74-FA7E-40D7-BF21-27578C9324C9}"/>
                </a:ext>
              </a:extLst>
            </p:cNvPr>
            <p:cNvSpPr/>
            <p:nvPr/>
          </p:nvSpPr>
          <p:spPr>
            <a:xfrm>
              <a:off x="-732275" y="2298888"/>
              <a:ext cx="118725" cy="21150"/>
            </a:xfrm>
            <a:custGeom>
              <a:avLst/>
              <a:gdLst/>
              <a:ahLst/>
              <a:cxnLst/>
              <a:rect l="l" t="t" r="r" b="b"/>
              <a:pathLst>
                <a:path w="4749" h="846" extrusionOk="0">
                  <a:moveTo>
                    <a:pt x="261" y="0"/>
                  </a:moveTo>
                  <a:cubicBezTo>
                    <a:pt x="98" y="0"/>
                    <a:pt x="1" y="130"/>
                    <a:pt x="1" y="293"/>
                  </a:cubicBezTo>
                  <a:cubicBezTo>
                    <a:pt x="1" y="423"/>
                    <a:pt x="98" y="553"/>
                    <a:pt x="261" y="553"/>
                  </a:cubicBezTo>
                  <a:lnTo>
                    <a:pt x="2765" y="553"/>
                  </a:lnTo>
                  <a:lnTo>
                    <a:pt x="3025" y="683"/>
                  </a:lnTo>
                  <a:cubicBezTo>
                    <a:pt x="3187" y="781"/>
                    <a:pt x="3350" y="846"/>
                    <a:pt x="3545" y="846"/>
                  </a:cubicBezTo>
                  <a:lnTo>
                    <a:pt x="4488" y="846"/>
                  </a:lnTo>
                  <a:cubicBezTo>
                    <a:pt x="4618" y="846"/>
                    <a:pt x="4748" y="715"/>
                    <a:pt x="4748" y="553"/>
                  </a:cubicBezTo>
                  <a:cubicBezTo>
                    <a:pt x="4748" y="423"/>
                    <a:pt x="4618" y="293"/>
                    <a:pt x="4488" y="293"/>
                  </a:cubicBezTo>
                  <a:lnTo>
                    <a:pt x="3545" y="293"/>
                  </a:lnTo>
                  <a:cubicBezTo>
                    <a:pt x="3448" y="293"/>
                    <a:pt x="3383" y="260"/>
                    <a:pt x="3285" y="228"/>
                  </a:cubicBezTo>
                  <a:lnTo>
                    <a:pt x="2992" y="33"/>
                  </a:lnTo>
                  <a:cubicBezTo>
                    <a:pt x="2927" y="33"/>
                    <a:pt x="2895" y="0"/>
                    <a:pt x="28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7" name="Google Shape;3261;p46">
            <a:extLst>
              <a:ext uri="{FF2B5EF4-FFF2-40B4-BE49-F238E27FC236}">
                <a16:creationId xmlns:a16="http://schemas.microsoft.com/office/drawing/2014/main" id="{F07C9350-5B86-42B5-8B88-33B0C5760B61}"/>
              </a:ext>
            </a:extLst>
          </p:cNvPr>
          <p:cNvGrpSpPr/>
          <p:nvPr/>
        </p:nvGrpSpPr>
        <p:grpSpPr>
          <a:xfrm>
            <a:off x="2081818" y="3885092"/>
            <a:ext cx="365778" cy="277484"/>
            <a:chOff x="-968075" y="3218700"/>
            <a:chExt cx="462600" cy="360275"/>
          </a:xfrm>
        </p:grpSpPr>
        <p:sp>
          <p:nvSpPr>
            <p:cNvPr id="198" name="Google Shape;3262;p46">
              <a:extLst>
                <a:ext uri="{FF2B5EF4-FFF2-40B4-BE49-F238E27FC236}">
                  <a16:creationId xmlns:a16="http://schemas.microsoft.com/office/drawing/2014/main" id="{5BFD7EEF-3E73-471C-B839-793EE3B76CF5}"/>
                </a:ext>
              </a:extLst>
            </p:cNvPr>
            <p:cNvSpPr/>
            <p:nvPr/>
          </p:nvSpPr>
          <p:spPr>
            <a:xfrm>
              <a:off x="-961575" y="3225700"/>
              <a:ext cx="449600" cy="243925"/>
            </a:xfrm>
            <a:custGeom>
              <a:avLst/>
              <a:gdLst/>
              <a:ahLst/>
              <a:cxnLst/>
              <a:rect l="l" t="t" r="r" b="b"/>
              <a:pathLst>
                <a:path w="17984" h="9757" extrusionOk="0">
                  <a:moveTo>
                    <a:pt x="9008" y="0"/>
                  </a:moveTo>
                  <a:cubicBezTo>
                    <a:pt x="4033" y="0"/>
                    <a:pt x="0" y="4033"/>
                    <a:pt x="33" y="8976"/>
                  </a:cubicBezTo>
                  <a:lnTo>
                    <a:pt x="33" y="9756"/>
                  </a:lnTo>
                  <a:lnTo>
                    <a:pt x="17984" y="9756"/>
                  </a:lnTo>
                  <a:lnTo>
                    <a:pt x="17984" y="8976"/>
                  </a:lnTo>
                  <a:cubicBezTo>
                    <a:pt x="17984" y="4033"/>
                    <a:pt x="13951" y="0"/>
                    <a:pt x="9008" y="0"/>
                  </a:cubicBezTo>
                  <a:close/>
                </a:path>
              </a:pathLst>
            </a:custGeom>
            <a:solidFill>
              <a:srgbClr val="F9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3263;p46">
              <a:extLst>
                <a:ext uri="{FF2B5EF4-FFF2-40B4-BE49-F238E27FC236}">
                  <a16:creationId xmlns:a16="http://schemas.microsoft.com/office/drawing/2014/main" id="{13CF56DB-658B-4E0E-823B-484819FCE04C}"/>
                </a:ext>
              </a:extLst>
            </p:cNvPr>
            <p:cNvSpPr/>
            <p:nvPr/>
          </p:nvSpPr>
          <p:spPr>
            <a:xfrm>
              <a:off x="-961575" y="3459025"/>
              <a:ext cx="449600" cy="51250"/>
            </a:xfrm>
            <a:custGeom>
              <a:avLst/>
              <a:gdLst/>
              <a:ahLst/>
              <a:cxnLst/>
              <a:rect l="l" t="t" r="r" b="b"/>
              <a:pathLst>
                <a:path w="17984" h="2050" extrusionOk="0">
                  <a:moveTo>
                    <a:pt x="33" y="0"/>
                  </a:moveTo>
                  <a:lnTo>
                    <a:pt x="33" y="1821"/>
                  </a:lnTo>
                  <a:cubicBezTo>
                    <a:pt x="0" y="1952"/>
                    <a:pt x="98" y="2049"/>
                    <a:pt x="228" y="2049"/>
                  </a:cubicBezTo>
                  <a:lnTo>
                    <a:pt x="17756" y="2049"/>
                  </a:lnTo>
                  <a:cubicBezTo>
                    <a:pt x="17886" y="2049"/>
                    <a:pt x="17984" y="1952"/>
                    <a:pt x="17984" y="1821"/>
                  </a:cubicBezTo>
                  <a:lnTo>
                    <a:pt x="17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3264;p46">
              <a:extLst>
                <a:ext uri="{FF2B5EF4-FFF2-40B4-BE49-F238E27FC236}">
                  <a16:creationId xmlns:a16="http://schemas.microsoft.com/office/drawing/2014/main" id="{BEBACCC9-AA74-43C3-B633-CD0264E35E44}"/>
                </a:ext>
              </a:extLst>
            </p:cNvPr>
            <p:cNvSpPr/>
            <p:nvPr/>
          </p:nvSpPr>
          <p:spPr>
            <a:xfrm>
              <a:off x="-913625" y="3282600"/>
              <a:ext cx="113050" cy="104900"/>
            </a:xfrm>
            <a:custGeom>
              <a:avLst/>
              <a:gdLst/>
              <a:ahLst/>
              <a:cxnLst/>
              <a:rect l="l" t="t" r="r" b="b"/>
              <a:pathLst>
                <a:path w="4522" h="4196" extrusionOk="0">
                  <a:moveTo>
                    <a:pt x="3676" y="1"/>
                  </a:moveTo>
                  <a:cubicBezTo>
                    <a:pt x="2017" y="846"/>
                    <a:pt x="716" y="2277"/>
                    <a:pt x="33" y="4001"/>
                  </a:cubicBezTo>
                  <a:cubicBezTo>
                    <a:pt x="1" y="4098"/>
                    <a:pt x="98" y="4196"/>
                    <a:pt x="196" y="4196"/>
                  </a:cubicBezTo>
                  <a:lnTo>
                    <a:pt x="1432" y="4196"/>
                  </a:lnTo>
                  <a:cubicBezTo>
                    <a:pt x="1497" y="4196"/>
                    <a:pt x="1562" y="4163"/>
                    <a:pt x="1562" y="4131"/>
                  </a:cubicBezTo>
                  <a:cubicBezTo>
                    <a:pt x="1920" y="3350"/>
                    <a:pt x="2440" y="2700"/>
                    <a:pt x="3058" y="2147"/>
                  </a:cubicBezTo>
                  <a:cubicBezTo>
                    <a:pt x="3480" y="1789"/>
                    <a:pt x="3936" y="1497"/>
                    <a:pt x="4424" y="1236"/>
                  </a:cubicBezTo>
                  <a:lnTo>
                    <a:pt x="4521" y="879"/>
                  </a:lnTo>
                  <a:lnTo>
                    <a:pt x="4521" y="98"/>
                  </a:lnTo>
                  <a:lnTo>
                    <a:pt x="4131" y="131"/>
                  </a:lnTo>
                  <a:lnTo>
                    <a:pt x="36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3265;p46">
              <a:extLst>
                <a:ext uri="{FF2B5EF4-FFF2-40B4-BE49-F238E27FC236}">
                  <a16:creationId xmlns:a16="http://schemas.microsoft.com/office/drawing/2014/main" id="{504CB8B6-C850-4E5D-928B-BACBC9462DF4}"/>
                </a:ext>
              </a:extLst>
            </p:cNvPr>
            <p:cNvSpPr/>
            <p:nvPr/>
          </p:nvSpPr>
          <p:spPr>
            <a:xfrm>
              <a:off x="-821750" y="3261875"/>
              <a:ext cx="172375" cy="51650"/>
            </a:xfrm>
            <a:custGeom>
              <a:avLst/>
              <a:gdLst/>
              <a:ahLst/>
              <a:cxnLst/>
              <a:rect l="l" t="t" r="r" b="b"/>
              <a:pathLst>
                <a:path w="6895" h="2066" extrusionOk="0">
                  <a:moveTo>
                    <a:pt x="3415" y="0"/>
                  </a:moveTo>
                  <a:cubicBezTo>
                    <a:pt x="2244" y="0"/>
                    <a:pt x="1074" y="277"/>
                    <a:pt x="1" y="830"/>
                  </a:cubicBezTo>
                  <a:lnTo>
                    <a:pt x="716" y="2033"/>
                  </a:lnTo>
                  <a:lnTo>
                    <a:pt x="716" y="2065"/>
                  </a:lnTo>
                  <a:cubicBezTo>
                    <a:pt x="1562" y="1659"/>
                    <a:pt x="2480" y="1456"/>
                    <a:pt x="3395" y="1456"/>
                  </a:cubicBezTo>
                  <a:cubicBezTo>
                    <a:pt x="4309" y="1456"/>
                    <a:pt x="5220" y="1659"/>
                    <a:pt x="6049" y="2065"/>
                  </a:cubicBezTo>
                  <a:lnTo>
                    <a:pt x="6342" y="2000"/>
                  </a:lnTo>
                  <a:lnTo>
                    <a:pt x="6895" y="1187"/>
                  </a:lnTo>
                  <a:lnTo>
                    <a:pt x="6830" y="830"/>
                  </a:lnTo>
                  <a:cubicBezTo>
                    <a:pt x="5757" y="277"/>
                    <a:pt x="4586" y="0"/>
                    <a:pt x="34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3266;p46">
              <a:extLst>
                <a:ext uri="{FF2B5EF4-FFF2-40B4-BE49-F238E27FC236}">
                  <a16:creationId xmlns:a16="http://schemas.microsoft.com/office/drawing/2014/main" id="{E21827B2-72E6-4862-852B-8DB1DCD7D191}"/>
                </a:ext>
              </a:extLst>
            </p:cNvPr>
            <p:cNvSpPr/>
            <p:nvPr/>
          </p:nvSpPr>
          <p:spPr>
            <a:xfrm>
              <a:off x="-669725" y="3281800"/>
              <a:ext cx="109775" cy="105700"/>
            </a:xfrm>
            <a:custGeom>
              <a:avLst/>
              <a:gdLst/>
              <a:ahLst/>
              <a:cxnLst/>
              <a:rect l="l" t="t" r="r" b="b"/>
              <a:pathLst>
                <a:path w="4391" h="4228" extrusionOk="0">
                  <a:moveTo>
                    <a:pt x="716" y="0"/>
                  </a:moveTo>
                  <a:lnTo>
                    <a:pt x="1" y="1236"/>
                  </a:lnTo>
                  <a:lnTo>
                    <a:pt x="1" y="1268"/>
                  </a:lnTo>
                  <a:cubicBezTo>
                    <a:pt x="1237" y="1886"/>
                    <a:pt x="2245" y="2894"/>
                    <a:pt x="2830" y="4130"/>
                  </a:cubicBezTo>
                  <a:cubicBezTo>
                    <a:pt x="2862" y="4195"/>
                    <a:pt x="2928" y="4228"/>
                    <a:pt x="2960" y="4228"/>
                  </a:cubicBezTo>
                  <a:lnTo>
                    <a:pt x="4228" y="4228"/>
                  </a:lnTo>
                  <a:cubicBezTo>
                    <a:pt x="4326" y="4228"/>
                    <a:pt x="4391" y="4130"/>
                    <a:pt x="4358" y="4033"/>
                  </a:cubicBezTo>
                  <a:lnTo>
                    <a:pt x="4326" y="4033"/>
                  </a:lnTo>
                  <a:cubicBezTo>
                    <a:pt x="3643" y="2276"/>
                    <a:pt x="2375" y="846"/>
                    <a:pt x="7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3267;p46">
              <a:extLst>
                <a:ext uri="{FF2B5EF4-FFF2-40B4-BE49-F238E27FC236}">
                  <a16:creationId xmlns:a16="http://schemas.microsoft.com/office/drawing/2014/main" id="{982AFF42-C350-4A54-B1DE-1FC309293954}"/>
                </a:ext>
              </a:extLst>
            </p:cNvPr>
            <p:cNvSpPr/>
            <p:nvPr/>
          </p:nvSpPr>
          <p:spPr>
            <a:xfrm>
              <a:off x="-686800" y="3336650"/>
              <a:ext cx="73575" cy="72800"/>
            </a:xfrm>
            <a:custGeom>
              <a:avLst/>
              <a:gdLst/>
              <a:ahLst/>
              <a:cxnLst/>
              <a:rect l="l" t="t" r="r" b="b"/>
              <a:pathLst>
                <a:path w="2943" h="2912" extrusionOk="0">
                  <a:moveTo>
                    <a:pt x="2721" y="0"/>
                  </a:moveTo>
                  <a:cubicBezTo>
                    <a:pt x="2694" y="0"/>
                    <a:pt x="2664" y="6"/>
                    <a:pt x="2635" y="17"/>
                  </a:cubicBezTo>
                  <a:lnTo>
                    <a:pt x="586" y="895"/>
                  </a:lnTo>
                  <a:lnTo>
                    <a:pt x="1" y="1416"/>
                  </a:lnTo>
                  <a:lnTo>
                    <a:pt x="1464" y="2912"/>
                  </a:lnTo>
                  <a:lnTo>
                    <a:pt x="1952" y="2326"/>
                  </a:lnTo>
                  <a:lnTo>
                    <a:pt x="2863" y="245"/>
                  </a:lnTo>
                  <a:cubicBezTo>
                    <a:pt x="2943" y="112"/>
                    <a:pt x="2848" y="0"/>
                    <a:pt x="2721" y="0"/>
                  </a:cubicBezTo>
                  <a:close/>
                </a:path>
              </a:pathLst>
            </a:custGeom>
            <a:solidFill>
              <a:srgbClr val="9182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3268;p46">
              <a:extLst>
                <a:ext uri="{FF2B5EF4-FFF2-40B4-BE49-F238E27FC236}">
                  <a16:creationId xmlns:a16="http://schemas.microsoft.com/office/drawing/2014/main" id="{D5CAC0C0-C299-4FDD-ABD1-EA85526FFE04}"/>
                </a:ext>
              </a:extLst>
            </p:cNvPr>
            <p:cNvSpPr/>
            <p:nvPr/>
          </p:nvSpPr>
          <p:spPr>
            <a:xfrm>
              <a:off x="-890850" y="3340325"/>
              <a:ext cx="269125" cy="230650"/>
            </a:xfrm>
            <a:custGeom>
              <a:avLst/>
              <a:gdLst/>
              <a:ahLst/>
              <a:cxnLst/>
              <a:rect l="l" t="t" r="r" b="b"/>
              <a:pathLst>
                <a:path w="10765" h="9226" extrusionOk="0">
                  <a:moveTo>
                    <a:pt x="6147" y="1"/>
                  </a:moveTo>
                  <a:cubicBezTo>
                    <a:pt x="2049" y="1"/>
                    <a:pt x="0" y="4976"/>
                    <a:pt x="2895" y="7870"/>
                  </a:cubicBezTo>
                  <a:cubicBezTo>
                    <a:pt x="3841" y="8806"/>
                    <a:pt x="4998" y="9225"/>
                    <a:pt x="6131" y="9225"/>
                  </a:cubicBezTo>
                  <a:cubicBezTo>
                    <a:pt x="8501" y="9225"/>
                    <a:pt x="10764" y="7391"/>
                    <a:pt x="10764" y="4618"/>
                  </a:cubicBezTo>
                  <a:cubicBezTo>
                    <a:pt x="10764" y="2082"/>
                    <a:pt x="8716" y="1"/>
                    <a:pt x="61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3269;p46">
              <a:extLst>
                <a:ext uri="{FF2B5EF4-FFF2-40B4-BE49-F238E27FC236}">
                  <a16:creationId xmlns:a16="http://schemas.microsoft.com/office/drawing/2014/main" id="{B950E717-0942-4A58-81A4-EB1D5E7B6ADF}"/>
                </a:ext>
              </a:extLst>
            </p:cNvPr>
            <p:cNvSpPr/>
            <p:nvPr/>
          </p:nvSpPr>
          <p:spPr>
            <a:xfrm>
              <a:off x="-851025" y="3340825"/>
              <a:ext cx="135800" cy="229900"/>
            </a:xfrm>
            <a:custGeom>
              <a:avLst/>
              <a:gdLst/>
              <a:ahLst/>
              <a:cxnLst/>
              <a:rect l="l" t="t" r="r" b="b"/>
              <a:pathLst>
                <a:path w="5432" h="9196" extrusionOk="0">
                  <a:moveTo>
                    <a:pt x="4582" y="0"/>
                  </a:moveTo>
                  <a:cubicBezTo>
                    <a:pt x="2102" y="0"/>
                    <a:pt x="1" y="1997"/>
                    <a:pt x="1" y="4598"/>
                  </a:cubicBezTo>
                  <a:cubicBezTo>
                    <a:pt x="1" y="7173"/>
                    <a:pt x="2108" y="9196"/>
                    <a:pt x="4591" y="9196"/>
                  </a:cubicBezTo>
                  <a:cubicBezTo>
                    <a:pt x="4867" y="9196"/>
                    <a:pt x="5148" y="9171"/>
                    <a:pt x="5432" y="9119"/>
                  </a:cubicBezTo>
                  <a:cubicBezTo>
                    <a:pt x="3253" y="8696"/>
                    <a:pt x="1692" y="6810"/>
                    <a:pt x="1692" y="4598"/>
                  </a:cubicBezTo>
                  <a:cubicBezTo>
                    <a:pt x="1692" y="2387"/>
                    <a:pt x="3253" y="501"/>
                    <a:pt x="5432" y="78"/>
                  </a:cubicBezTo>
                  <a:cubicBezTo>
                    <a:pt x="5145" y="25"/>
                    <a:pt x="4861" y="0"/>
                    <a:pt x="458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3270;p46">
              <a:extLst>
                <a:ext uri="{FF2B5EF4-FFF2-40B4-BE49-F238E27FC236}">
                  <a16:creationId xmlns:a16="http://schemas.microsoft.com/office/drawing/2014/main" id="{3913AAD6-4009-473A-B836-908F0F85266B}"/>
                </a:ext>
              </a:extLst>
            </p:cNvPr>
            <p:cNvSpPr/>
            <p:nvPr/>
          </p:nvSpPr>
          <p:spPr>
            <a:xfrm>
              <a:off x="-788425" y="3467975"/>
              <a:ext cx="103275" cy="54475"/>
            </a:xfrm>
            <a:custGeom>
              <a:avLst/>
              <a:gdLst/>
              <a:ahLst/>
              <a:cxnLst/>
              <a:rect l="l" t="t" r="r" b="b"/>
              <a:pathLst>
                <a:path w="4131" h="2179" extrusionOk="0">
                  <a:moveTo>
                    <a:pt x="1822" y="0"/>
                  </a:moveTo>
                  <a:cubicBezTo>
                    <a:pt x="814" y="0"/>
                    <a:pt x="1" y="781"/>
                    <a:pt x="33" y="1789"/>
                  </a:cubicBezTo>
                  <a:cubicBezTo>
                    <a:pt x="1" y="1886"/>
                    <a:pt x="98" y="1984"/>
                    <a:pt x="196" y="1984"/>
                  </a:cubicBezTo>
                  <a:cubicBezTo>
                    <a:pt x="814" y="2114"/>
                    <a:pt x="1440" y="2179"/>
                    <a:pt x="2070" y="2179"/>
                  </a:cubicBezTo>
                  <a:cubicBezTo>
                    <a:pt x="2700" y="2179"/>
                    <a:pt x="3334" y="2114"/>
                    <a:pt x="3968" y="1984"/>
                  </a:cubicBezTo>
                  <a:cubicBezTo>
                    <a:pt x="4066" y="1984"/>
                    <a:pt x="4131" y="1886"/>
                    <a:pt x="4131" y="1789"/>
                  </a:cubicBezTo>
                  <a:cubicBezTo>
                    <a:pt x="4131" y="781"/>
                    <a:pt x="3318" y="0"/>
                    <a:pt x="234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3271;p46">
              <a:extLst>
                <a:ext uri="{FF2B5EF4-FFF2-40B4-BE49-F238E27FC236}">
                  <a16:creationId xmlns:a16="http://schemas.microsoft.com/office/drawing/2014/main" id="{A69E2EC6-39C6-4250-8E82-40DFC26CE507}"/>
                </a:ext>
              </a:extLst>
            </p:cNvPr>
            <p:cNvSpPr/>
            <p:nvPr/>
          </p:nvSpPr>
          <p:spPr>
            <a:xfrm>
              <a:off x="-628625" y="3252150"/>
              <a:ext cx="123150" cy="264625"/>
            </a:xfrm>
            <a:custGeom>
              <a:avLst/>
              <a:gdLst/>
              <a:ahLst/>
              <a:cxnLst/>
              <a:rect l="l" t="t" r="r" b="b"/>
              <a:pathLst>
                <a:path w="4926" h="10585" extrusionOk="0">
                  <a:moveTo>
                    <a:pt x="377" y="0"/>
                  </a:moveTo>
                  <a:cubicBezTo>
                    <a:pt x="138" y="0"/>
                    <a:pt x="0" y="341"/>
                    <a:pt x="243" y="503"/>
                  </a:cubicBezTo>
                  <a:cubicBezTo>
                    <a:pt x="1479" y="1284"/>
                    <a:pt x="2519" y="2357"/>
                    <a:pt x="3235" y="3625"/>
                  </a:cubicBezTo>
                  <a:cubicBezTo>
                    <a:pt x="3983" y="4926"/>
                    <a:pt x="4405" y="6422"/>
                    <a:pt x="4373" y="7918"/>
                  </a:cubicBezTo>
                  <a:lnTo>
                    <a:pt x="4373" y="8048"/>
                  </a:lnTo>
                  <a:lnTo>
                    <a:pt x="1349" y="8048"/>
                  </a:lnTo>
                  <a:cubicBezTo>
                    <a:pt x="1056" y="8080"/>
                    <a:pt x="1056" y="8536"/>
                    <a:pt x="1349" y="8568"/>
                  </a:cubicBezTo>
                  <a:lnTo>
                    <a:pt x="4373" y="8568"/>
                  </a:lnTo>
                  <a:lnTo>
                    <a:pt x="4373" y="10031"/>
                  </a:lnTo>
                  <a:lnTo>
                    <a:pt x="926" y="10031"/>
                  </a:lnTo>
                  <a:cubicBezTo>
                    <a:pt x="763" y="10031"/>
                    <a:pt x="666" y="10162"/>
                    <a:pt x="666" y="10324"/>
                  </a:cubicBezTo>
                  <a:cubicBezTo>
                    <a:pt x="666" y="10454"/>
                    <a:pt x="763" y="10584"/>
                    <a:pt x="926" y="10584"/>
                  </a:cubicBezTo>
                  <a:lnTo>
                    <a:pt x="4438" y="10584"/>
                  </a:lnTo>
                  <a:cubicBezTo>
                    <a:pt x="4698" y="10584"/>
                    <a:pt x="4926" y="10357"/>
                    <a:pt x="4926" y="10096"/>
                  </a:cubicBezTo>
                  <a:lnTo>
                    <a:pt x="4926" y="7918"/>
                  </a:lnTo>
                  <a:cubicBezTo>
                    <a:pt x="4926" y="6324"/>
                    <a:pt x="4503" y="4731"/>
                    <a:pt x="3722" y="3365"/>
                  </a:cubicBezTo>
                  <a:cubicBezTo>
                    <a:pt x="2942" y="1999"/>
                    <a:pt x="1836" y="861"/>
                    <a:pt x="536" y="48"/>
                  </a:cubicBezTo>
                  <a:cubicBezTo>
                    <a:pt x="480" y="15"/>
                    <a:pt x="427" y="0"/>
                    <a:pt x="3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3272;p46">
              <a:extLst>
                <a:ext uri="{FF2B5EF4-FFF2-40B4-BE49-F238E27FC236}">
                  <a16:creationId xmlns:a16="http://schemas.microsoft.com/office/drawing/2014/main" id="{204FE41D-C51E-4124-8D7C-53D35381A110}"/>
                </a:ext>
              </a:extLst>
            </p:cNvPr>
            <p:cNvSpPr/>
            <p:nvPr/>
          </p:nvSpPr>
          <p:spPr>
            <a:xfrm>
              <a:off x="-921600" y="3254750"/>
              <a:ext cx="368175" cy="140075"/>
            </a:xfrm>
            <a:custGeom>
              <a:avLst/>
              <a:gdLst/>
              <a:ahLst/>
              <a:cxnLst/>
              <a:rect l="l" t="t" r="r" b="b"/>
              <a:pathLst>
                <a:path w="14727" h="5603" extrusionOk="0">
                  <a:moveTo>
                    <a:pt x="7409" y="554"/>
                  </a:moveTo>
                  <a:cubicBezTo>
                    <a:pt x="8442" y="554"/>
                    <a:pt x="9474" y="773"/>
                    <a:pt x="10433" y="1212"/>
                  </a:cubicBezTo>
                  <a:lnTo>
                    <a:pt x="9978" y="1993"/>
                  </a:lnTo>
                  <a:cubicBezTo>
                    <a:pt x="9149" y="1635"/>
                    <a:pt x="8271" y="1456"/>
                    <a:pt x="7397" y="1456"/>
                  </a:cubicBezTo>
                  <a:cubicBezTo>
                    <a:pt x="6523" y="1456"/>
                    <a:pt x="5653" y="1635"/>
                    <a:pt x="4840" y="1993"/>
                  </a:cubicBezTo>
                  <a:lnTo>
                    <a:pt x="4385" y="1212"/>
                  </a:lnTo>
                  <a:cubicBezTo>
                    <a:pt x="5344" y="773"/>
                    <a:pt x="6377" y="554"/>
                    <a:pt x="7409" y="554"/>
                  </a:cubicBezTo>
                  <a:close/>
                  <a:moveTo>
                    <a:pt x="3897" y="1472"/>
                  </a:moveTo>
                  <a:lnTo>
                    <a:pt x="4352" y="2253"/>
                  </a:lnTo>
                  <a:cubicBezTo>
                    <a:pt x="3930" y="2480"/>
                    <a:pt x="3572" y="2741"/>
                    <a:pt x="3214" y="3066"/>
                  </a:cubicBezTo>
                  <a:lnTo>
                    <a:pt x="3214" y="3033"/>
                  </a:lnTo>
                  <a:cubicBezTo>
                    <a:pt x="2564" y="3586"/>
                    <a:pt x="2043" y="4269"/>
                    <a:pt x="1686" y="5049"/>
                  </a:cubicBezTo>
                  <a:lnTo>
                    <a:pt x="678" y="5049"/>
                  </a:lnTo>
                  <a:cubicBezTo>
                    <a:pt x="1328" y="3521"/>
                    <a:pt x="2434" y="2253"/>
                    <a:pt x="3897" y="1472"/>
                  </a:cubicBezTo>
                  <a:close/>
                  <a:moveTo>
                    <a:pt x="7393" y="1"/>
                  </a:moveTo>
                  <a:cubicBezTo>
                    <a:pt x="6182" y="1"/>
                    <a:pt x="4970" y="285"/>
                    <a:pt x="3865" y="854"/>
                  </a:cubicBezTo>
                  <a:cubicBezTo>
                    <a:pt x="2141" y="1732"/>
                    <a:pt x="808" y="3196"/>
                    <a:pt x="125" y="5017"/>
                  </a:cubicBezTo>
                  <a:cubicBezTo>
                    <a:pt x="1" y="5265"/>
                    <a:pt x="202" y="5572"/>
                    <a:pt x="474" y="5572"/>
                  </a:cubicBezTo>
                  <a:cubicBezTo>
                    <a:pt x="488" y="5572"/>
                    <a:pt x="501" y="5571"/>
                    <a:pt x="515" y="5570"/>
                  </a:cubicBezTo>
                  <a:lnTo>
                    <a:pt x="1783" y="5570"/>
                  </a:lnTo>
                  <a:cubicBezTo>
                    <a:pt x="1946" y="5570"/>
                    <a:pt x="2076" y="5472"/>
                    <a:pt x="2141" y="5342"/>
                  </a:cubicBezTo>
                  <a:cubicBezTo>
                    <a:pt x="3144" y="3219"/>
                    <a:pt x="5236" y="1983"/>
                    <a:pt x="7419" y="1983"/>
                  </a:cubicBezTo>
                  <a:cubicBezTo>
                    <a:pt x="8279" y="1983"/>
                    <a:pt x="9152" y="2174"/>
                    <a:pt x="9978" y="2578"/>
                  </a:cubicBezTo>
                  <a:cubicBezTo>
                    <a:pt x="10173" y="2676"/>
                    <a:pt x="10368" y="2806"/>
                    <a:pt x="10531" y="2903"/>
                  </a:cubicBezTo>
                  <a:cubicBezTo>
                    <a:pt x="10582" y="2942"/>
                    <a:pt x="10639" y="2960"/>
                    <a:pt x="10694" y="2960"/>
                  </a:cubicBezTo>
                  <a:cubicBezTo>
                    <a:pt x="10779" y="2960"/>
                    <a:pt x="10862" y="2917"/>
                    <a:pt x="10921" y="2838"/>
                  </a:cubicBezTo>
                  <a:cubicBezTo>
                    <a:pt x="10986" y="2708"/>
                    <a:pt x="10954" y="2545"/>
                    <a:pt x="10824" y="2448"/>
                  </a:cubicBezTo>
                  <a:cubicBezTo>
                    <a:pt x="10694" y="2383"/>
                    <a:pt x="10596" y="2318"/>
                    <a:pt x="10466" y="2253"/>
                  </a:cubicBezTo>
                  <a:lnTo>
                    <a:pt x="10921" y="1472"/>
                  </a:lnTo>
                  <a:cubicBezTo>
                    <a:pt x="12352" y="2253"/>
                    <a:pt x="13490" y="3521"/>
                    <a:pt x="14108" y="5049"/>
                  </a:cubicBezTo>
                  <a:lnTo>
                    <a:pt x="13133" y="5049"/>
                  </a:lnTo>
                  <a:cubicBezTo>
                    <a:pt x="13100" y="4984"/>
                    <a:pt x="13068" y="4919"/>
                    <a:pt x="13035" y="4854"/>
                  </a:cubicBezTo>
                  <a:lnTo>
                    <a:pt x="13035" y="4887"/>
                  </a:lnTo>
                  <a:cubicBezTo>
                    <a:pt x="12991" y="4776"/>
                    <a:pt x="12901" y="4725"/>
                    <a:pt x="12807" y="4725"/>
                  </a:cubicBezTo>
                  <a:cubicBezTo>
                    <a:pt x="12763" y="4725"/>
                    <a:pt x="12719" y="4736"/>
                    <a:pt x="12677" y="4757"/>
                  </a:cubicBezTo>
                  <a:cubicBezTo>
                    <a:pt x="12515" y="4822"/>
                    <a:pt x="12482" y="4984"/>
                    <a:pt x="12547" y="5115"/>
                  </a:cubicBezTo>
                  <a:cubicBezTo>
                    <a:pt x="12580" y="5212"/>
                    <a:pt x="12645" y="5277"/>
                    <a:pt x="12677" y="5342"/>
                  </a:cubicBezTo>
                  <a:cubicBezTo>
                    <a:pt x="12742" y="5505"/>
                    <a:pt x="12872" y="5602"/>
                    <a:pt x="13035" y="5602"/>
                  </a:cubicBezTo>
                  <a:lnTo>
                    <a:pt x="14303" y="5602"/>
                  </a:lnTo>
                  <a:cubicBezTo>
                    <a:pt x="14433" y="5602"/>
                    <a:pt x="14563" y="5537"/>
                    <a:pt x="14629" y="5407"/>
                  </a:cubicBezTo>
                  <a:cubicBezTo>
                    <a:pt x="14726" y="5277"/>
                    <a:pt x="14726" y="5147"/>
                    <a:pt x="14694" y="5017"/>
                  </a:cubicBezTo>
                  <a:cubicBezTo>
                    <a:pt x="13978" y="3196"/>
                    <a:pt x="12645" y="1732"/>
                    <a:pt x="10921" y="854"/>
                  </a:cubicBezTo>
                  <a:cubicBezTo>
                    <a:pt x="9816" y="285"/>
                    <a:pt x="8604" y="1"/>
                    <a:pt x="73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3273;p46">
              <a:extLst>
                <a:ext uri="{FF2B5EF4-FFF2-40B4-BE49-F238E27FC236}">
                  <a16:creationId xmlns:a16="http://schemas.microsoft.com/office/drawing/2014/main" id="{AD56C62D-C879-47AE-B2A1-2A0E7B29B943}"/>
                </a:ext>
              </a:extLst>
            </p:cNvPr>
            <p:cNvSpPr/>
            <p:nvPr/>
          </p:nvSpPr>
          <p:spPr>
            <a:xfrm>
              <a:off x="-968075" y="3218700"/>
              <a:ext cx="330900" cy="298075"/>
            </a:xfrm>
            <a:custGeom>
              <a:avLst/>
              <a:gdLst/>
              <a:ahLst/>
              <a:cxnLst/>
              <a:rect l="l" t="t" r="r" b="b"/>
              <a:pathLst>
                <a:path w="13236" h="11923" extrusionOk="0">
                  <a:moveTo>
                    <a:pt x="9260" y="0"/>
                  </a:moveTo>
                  <a:cubicBezTo>
                    <a:pt x="4393" y="0"/>
                    <a:pt x="26" y="3915"/>
                    <a:pt x="0" y="9256"/>
                  </a:cubicBezTo>
                  <a:lnTo>
                    <a:pt x="0" y="11434"/>
                  </a:lnTo>
                  <a:cubicBezTo>
                    <a:pt x="0" y="11695"/>
                    <a:pt x="228" y="11922"/>
                    <a:pt x="488" y="11922"/>
                  </a:cubicBezTo>
                  <a:lnTo>
                    <a:pt x="4000" y="11922"/>
                  </a:lnTo>
                  <a:cubicBezTo>
                    <a:pt x="4163" y="11922"/>
                    <a:pt x="4293" y="11792"/>
                    <a:pt x="4293" y="11662"/>
                  </a:cubicBezTo>
                  <a:cubicBezTo>
                    <a:pt x="4293" y="11500"/>
                    <a:pt x="4163" y="11369"/>
                    <a:pt x="4000" y="11369"/>
                  </a:cubicBezTo>
                  <a:lnTo>
                    <a:pt x="553" y="11369"/>
                  </a:lnTo>
                  <a:lnTo>
                    <a:pt x="553" y="9906"/>
                  </a:lnTo>
                  <a:lnTo>
                    <a:pt x="3577" y="9906"/>
                  </a:lnTo>
                  <a:cubicBezTo>
                    <a:pt x="3585" y="9907"/>
                    <a:pt x="3592" y="9907"/>
                    <a:pt x="3599" y="9907"/>
                  </a:cubicBezTo>
                  <a:cubicBezTo>
                    <a:pt x="3856" y="9907"/>
                    <a:pt x="3862" y="9381"/>
                    <a:pt x="3619" y="9381"/>
                  </a:cubicBezTo>
                  <a:cubicBezTo>
                    <a:pt x="3606" y="9381"/>
                    <a:pt x="3592" y="9382"/>
                    <a:pt x="3577" y="9386"/>
                  </a:cubicBezTo>
                  <a:lnTo>
                    <a:pt x="553" y="9386"/>
                  </a:lnTo>
                  <a:lnTo>
                    <a:pt x="553" y="9256"/>
                  </a:lnTo>
                  <a:cubicBezTo>
                    <a:pt x="553" y="4224"/>
                    <a:pt x="4690" y="537"/>
                    <a:pt x="9285" y="537"/>
                  </a:cubicBezTo>
                  <a:cubicBezTo>
                    <a:pt x="10451" y="537"/>
                    <a:pt x="11647" y="775"/>
                    <a:pt x="12813" y="1288"/>
                  </a:cubicBezTo>
                  <a:cubicBezTo>
                    <a:pt x="12848" y="1306"/>
                    <a:pt x="12885" y="1314"/>
                    <a:pt x="12922" y="1314"/>
                  </a:cubicBezTo>
                  <a:cubicBezTo>
                    <a:pt x="13023" y="1314"/>
                    <a:pt x="13123" y="1254"/>
                    <a:pt x="13171" y="1158"/>
                  </a:cubicBezTo>
                  <a:cubicBezTo>
                    <a:pt x="13236" y="1028"/>
                    <a:pt x="13171" y="866"/>
                    <a:pt x="13008" y="801"/>
                  </a:cubicBezTo>
                  <a:cubicBezTo>
                    <a:pt x="11768" y="253"/>
                    <a:pt x="10498" y="0"/>
                    <a:pt x="92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3274;p46">
              <a:extLst>
                <a:ext uri="{FF2B5EF4-FFF2-40B4-BE49-F238E27FC236}">
                  <a16:creationId xmlns:a16="http://schemas.microsoft.com/office/drawing/2014/main" id="{46FD9652-45B4-4FBA-A89C-1DC57ECF0A40}"/>
                </a:ext>
              </a:extLst>
            </p:cNvPr>
            <p:cNvSpPr/>
            <p:nvPr/>
          </p:nvSpPr>
          <p:spPr>
            <a:xfrm>
              <a:off x="-884350" y="3330425"/>
              <a:ext cx="279050" cy="248550"/>
            </a:xfrm>
            <a:custGeom>
              <a:avLst/>
              <a:gdLst/>
              <a:ahLst/>
              <a:cxnLst/>
              <a:rect l="l" t="t" r="r" b="b"/>
              <a:pathLst>
                <a:path w="11162" h="9942" extrusionOk="0">
                  <a:moveTo>
                    <a:pt x="10439" y="624"/>
                  </a:moveTo>
                  <a:lnTo>
                    <a:pt x="9789" y="2055"/>
                  </a:lnTo>
                  <a:cubicBezTo>
                    <a:pt x="9561" y="1762"/>
                    <a:pt x="9269" y="1502"/>
                    <a:pt x="8976" y="1242"/>
                  </a:cubicBezTo>
                  <a:lnTo>
                    <a:pt x="10439" y="624"/>
                  </a:lnTo>
                  <a:close/>
                  <a:moveTo>
                    <a:pt x="10612" y="1"/>
                  </a:moveTo>
                  <a:cubicBezTo>
                    <a:pt x="10555" y="1"/>
                    <a:pt x="10497" y="13"/>
                    <a:pt x="10439" y="39"/>
                  </a:cubicBezTo>
                  <a:lnTo>
                    <a:pt x="8456" y="884"/>
                  </a:lnTo>
                  <a:cubicBezTo>
                    <a:pt x="7708" y="397"/>
                    <a:pt x="6797" y="169"/>
                    <a:pt x="5919" y="169"/>
                  </a:cubicBezTo>
                  <a:cubicBezTo>
                    <a:pt x="5106" y="169"/>
                    <a:pt x="4293" y="364"/>
                    <a:pt x="3610" y="754"/>
                  </a:cubicBezTo>
                  <a:cubicBezTo>
                    <a:pt x="3333" y="893"/>
                    <a:pt x="3481" y="1244"/>
                    <a:pt x="3732" y="1244"/>
                  </a:cubicBezTo>
                  <a:cubicBezTo>
                    <a:pt x="3776" y="1244"/>
                    <a:pt x="3822" y="1234"/>
                    <a:pt x="3870" y="1210"/>
                  </a:cubicBezTo>
                  <a:cubicBezTo>
                    <a:pt x="4533" y="846"/>
                    <a:pt x="5253" y="672"/>
                    <a:pt x="5963" y="672"/>
                  </a:cubicBezTo>
                  <a:cubicBezTo>
                    <a:pt x="7414" y="672"/>
                    <a:pt x="8830" y="1396"/>
                    <a:pt x="9659" y="2705"/>
                  </a:cubicBezTo>
                  <a:cubicBezTo>
                    <a:pt x="10895" y="4657"/>
                    <a:pt x="10374" y="7258"/>
                    <a:pt x="8521" y="8591"/>
                  </a:cubicBezTo>
                  <a:cubicBezTo>
                    <a:pt x="7737" y="9159"/>
                    <a:pt x="6830" y="9434"/>
                    <a:pt x="5932" y="9434"/>
                  </a:cubicBezTo>
                  <a:cubicBezTo>
                    <a:pt x="4669" y="9434"/>
                    <a:pt x="3425" y="8889"/>
                    <a:pt x="2570" y="7843"/>
                  </a:cubicBezTo>
                  <a:cubicBezTo>
                    <a:pt x="1106" y="6055"/>
                    <a:pt x="1269" y="3453"/>
                    <a:pt x="2960" y="1860"/>
                  </a:cubicBezTo>
                  <a:cubicBezTo>
                    <a:pt x="3057" y="1762"/>
                    <a:pt x="3057" y="1600"/>
                    <a:pt x="2960" y="1470"/>
                  </a:cubicBezTo>
                  <a:cubicBezTo>
                    <a:pt x="2911" y="1421"/>
                    <a:pt x="2838" y="1396"/>
                    <a:pt x="2765" y="1396"/>
                  </a:cubicBezTo>
                  <a:cubicBezTo>
                    <a:pt x="2692" y="1396"/>
                    <a:pt x="2618" y="1421"/>
                    <a:pt x="2570" y="1470"/>
                  </a:cubicBezTo>
                  <a:cubicBezTo>
                    <a:pt x="1" y="3876"/>
                    <a:pt x="716" y="8136"/>
                    <a:pt x="3935" y="9535"/>
                  </a:cubicBezTo>
                  <a:cubicBezTo>
                    <a:pt x="4577" y="9813"/>
                    <a:pt x="5234" y="9942"/>
                    <a:pt x="5874" y="9942"/>
                  </a:cubicBezTo>
                  <a:cubicBezTo>
                    <a:pt x="8450" y="9942"/>
                    <a:pt x="10765" y="7859"/>
                    <a:pt x="10765" y="5047"/>
                  </a:cubicBezTo>
                  <a:cubicBezTo>
                    <a:pt x="10765" y="4201"/>
                    <a:pt x="10537" y="3356"/>
                    <a:pt x="10114" y="2608"/>
                  </a:cubicBezTo>
                  <a:lnTo>
                    <a:pt x="11025" y="624"/>
                  </a:lnTo>
                  <a:cubicBezTo>
                    <a:pt x="11161" y="324"/>
                    <a:pt x="10908" y="1"/>
                    <a:pt x="106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3275;p46">
              <a:extLst>
                <a:ext uri="{FF2B5EF4-FFF2-40B4-BE49-F238E27FC236}">
                  <a16:creationId xmlns:a16="http://schemas.microsoft.com/office/drawing/2014/main" id="{C9C02C21-EB73-4337-993A-A4562BBFEFFA}"/>
                </a:ext>
              </a:extLst>
            </p:cNvPr>
            <p:cNvSpPr/>
            <p:nvPr/>
          </p:nvSpPr>
          <p:spPr>
            <a:xfrm>
              <a:off x="-811875" y="3402775"/>
              <a:ext cx="55200" cy="41650"/>
            </a:xfrm>
            <a:custGeom>
              <a:avLst/>
              <a:gdLst/>
              <a:ahLst/>
              <a:cxnLst/>
              <a:rect l="l" t="t" r="r" b="b"/>
              <a:pathLst>
                <a:path w="2208" h="1666" extrusionOk="0">
                  <a:moveTo>
                    <a:pt x="376" y="0"/>
                  </a:moveTo>
                  <a:cubicBezTo>
                    <a:pt x="151" y="0"/>
                    <a:pt x="1" y="304"/>
                    <a:pt x="191" y="494"/>
                  </a:cubicBezTo>
                  <a:lnTo>
                    <a:pt x="776" y="917"/>
                  </a:lnTo>
                  <a:lnTo>
                    <a:pt x="776" y="1340"/>
                  </a:lnTo>
                  <a:cubicBezTo>
                    <a:pt x="760" y="1486"/>
                    <a:pt x="906" y="1559"/>
                    <a:pt x="1053" y="1559"/>
                  </a:cubicBezTo>
                  <a:cubicBezTo>
                    <a:pt x="1199" y="1559"/>
                    <a:pt x="1345" y="1486"/>
                    <a:pt x="1329" y="1340"/>
                  </a:cubicBezTo>
                  <a:lnTo>
                    <a:pt x="1329" y="1340"/>
                  </a:lnTo>
                  <a:lnTo>
                    <a:pt x="1752" y="1632"/>
                  </a:lnTo>
                  <a:cubicBezTo>
                    <a:pt x="1784" y="1665"/>
                    <a:pt x="1849" y="1665"/>
                    <a:pt x="1914" y="1665"/>
                  </a:cubicBezTo>
                  <a:cubicBezTo>
                    <a:pt x="1980" y="1665"/>
                    <a:pt x="2077" y="1632"/>
                    <a:pt x="2110" y="1567"/>
                  </a:cubicBezTo>
                  <a:cubicBezTo>
                    <a:pt x="2207" y="1437"/>
                    <a:pt x="2175" y="1275"/>
                    <a:pt x="2077" y="1177"/>
                  </a:cubicBezTo>
                  <a:lnTo>
                    <a:pt x="2045" y="1177"/>
                  </a:lnTo>
                  <a:lnTo>
                    <a:pt x="516" y="39"/>
                  </a:lnTo>
                  <a:cubicBezTo>
                    <a:pt x="468" y="12"/>
                    <a:pt x="421" y="0"/>
                    <a:pt x="3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3276;p46">
              <a:extLst>
                <a:ext uri="{FF2B5EF4-FFF2-40B4-BE49-F238E27FC236}">
                  <a16:creationId xmlns:a16="http://schemas.microsoft.com/office/drawing/2014/main" id="{DB26969B-D876-4A77-855C-0EEC522E8359}"/>
                </a:ext>
              </a:extLst>
            </p:cNvPr>
            <p:cNvSpPr/>
            <p:nvPr/>
          </p:nvSpPr>
          <p:spPr>
            <a:xfrm>
              <a:off x="-716650" y="3402325"/>
              <a:ext cx="55075" cy="42150"/>
            </a:xfrm>
            <a:custGeom>
              <a:avLst/>
              <a:gdLst/>
              <a:ahLst/>
              <a:cxnLst/>
              <a:rect l="l" t="t" r="r" b="b"/>
              <a:pathLst>
                <a:path w="2203" h="1686" extrusionOk="0">
                  <a:moveTo>
                    <a:pt x="1878" y="0"/>
                  </a:moveTo>
                  <a:cubicBezTo>
                    <a:pt x="1823" y="0"/>
                    <a:pt x="1766" y="19"/>
                    <a:pt x="1715" y="57"/>
                  </a:cubicBezTo>
                  <a:lnTo>
                    <a:pt x="187" y="1195"/>
                  </a:lnTo>
                  <a:cubicBezTo>
                    <a:pt x="0" y="1351"/>
                    <a:pt x="81" y="1685"/>
                    <a:pt x="317" y="1685"/>
                  </a:cubicBezTo>
                  <a:cubicBezTo>
                    <a:pt x="327" y="1685"/>
                    <a:pt x="338" y="1684"/>
                    <a:pt x="349" y="1683"/>
                  </a:cubicBezTo>
                  <a:cubicBezTo>
                    <a:pt x="414" y="1683"/>
                    <a:pt x="479" y="1683"/>
                    <a:pt x="512" y="1650"/>
                  </a:cubicBezTo>
                  <a:lnTo>
                    <a:pt x="935" y="1358"/>
                  </a:lnTo>
                  <a:cubicBezTo>
                    <a:pt x="935" y="1488"/>
                    <a:pt x="1032" y="1618"/>
                    <a:pt x="1195" y="1618"/>
                  </a:cubicBezTo>
                  <a:cubicBezTo>
                    <a:pt x="1325" y="1618"/>
                    <a:pt x="1455" y="1488"/>
                    <a:pt x="1455" y="1358"/>
                  </a:cubicBezTo>
                  <a:lnTo>
                    <a:pt x="1455" y="935"/>
                  </a:lnTo>
                  <a:lnTo>
                    <a:pt x="2040" y="512"/>
                  </a:lnTo>
                  <a:cubicBezTo>
                    <a:pt x="2170" y="415"/>
                    <a:pt x="2203" y="252"/>
                    <a:pt x="2105" y="122"/>
                  </a:cubicBezTo>
                  <a:cubicBezTo>
                    <a:pt x="2046" y="43"/>
                    <a:pt x="1963" y="0"/>
                    <a:pt x="18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3277;p46">
              <a:extLst>
                <a:ext uri="{FF2B5EF4-FFF2-40B4-BE49-F238E27FC236}">
                  <a16:creationId xmlns:a16="http://schemas.microsoft.com/office/drawing/2014/main" id="{1269B4EF-5004-4831-9712-E1F9B38AB852}"/>
                </a:ext>
              </a:extLst>
            </p:cNvPr>
            <p:cNvSpPr/>
            <p:nvPr/>
          </p:nvSpPr>
          <p:spPr>
            <a:xfrm>
              <a:off x="-794925" y="3460650"/>
              <a:ext cx="116300" cy="69125"/>
            </a:xfrm>
            <a:custGeom>
              <a:avLst/>
              <a:gdLst/>
              <a:ahLst/>
              <a:cxnLst/>
              <a:rect l="l" t="t" r="r" b="b"/>
              <a:pathLst>
                <a:path w="4652" h="2765" extrusionOk="0">
                  <a:moveTo>
                    <a:pt x="2082" y="0"/>
                  </a:moveTo>
                  <a:cubicBezTo>
                    <a:pt x="944" y="0"/>
                    <a:pt x="1" y="943"/>
                    <a:pt x="1" y="2082"/>
                  </a:cubicBezTo>
                  <a:cubicBezTo>
                    <a:pt x="1" y="2309"/>
                    <a:pt x="163" y="2504"/>
                    <a:pt x="391" y="2537"/>
                  </a:cubicBezTo>
                  <a:cubicBezTo>
                    <a:pt x="586" y="2602"/>
                    <a:pt x="781" y="2634"/>
                    <a:pt x="1009" y="2667"/>
                  </a:cubicBezTo>
                  <a:cubicBezTo>
                    <a:pt x="1139" y="2667"/>
                    <a:pt x="1269" y="2569"/>
                    <a:pt x="1302" y="2439"/>
                  </a:cubicBezTo>
                  <a:cubicBezTo>
                    <a:pt x="1334" y="2277"/>
                    <a:pt x="1236" y="2147"/>
                    <a:pt x="1074" y="2114"/>
                  </a:cubicBezTo>
                  <a:cubicBezTo>
                    <a:pt x="911" y="2082"/>
                    <a:pt x="716" y="2049"/>
                    <a:pt x="554" y="2017"/>
                  </a:cubicBezTo>
                  <a:cubicBezTo>
                    <a:pt x="586" y="1204"/>
                    <a:pt x="1236" y="553"/>
                    <a:pt x="2082" y="553"/>
                  </a:cubicBezTo>
                  <a:lnTo>
                    <a:pt x="2602" y="553"/>
                  </a:lnTo>
                  <a:cubicBezTo>
                    <a:pt x="3415" y="553"/>
                    <a:pt x="4098" y="1204"/>
                    <a:pt x="4131" y="2017"/>
                  </a:cubicBezTo>
                  <a:cubicBezTo>
                    <a:pt x="3480" y="2147"/>
                    <a:pt x="2830" y="2212"/>
                    <a:pt x="2212" y="2212"/>
                  </a:cubicBezTo>
                  <a:cubicBezTo>
                    <a:pt x="2049" y="2212"/>
                    <a:pt x="1919" y="2342"/>
                    <a:pt x="1919" y="2472"/>
                  </a:cubicBezTo>
                  <a:cubicBezTo>
                    <a:pt x="1919" y="2634"/>
                    <a:pt x="2049" y="2765"/>
                    <a:pt x="2180" y="2765"/>
                  </a:cubicBezTo>
                  <a:lnTo>
                    <a:pt x="2342" y="2765"/>
                  </a:lnTo>
                  <a:cubicBezTo>
                    <a:pt x="2993" y="2732"/>
                    <a:pt x="3643" y="2667"/>
                    <a:pt x="4293" y="2537"/>
                  </a:cubicBezTo>
                  <a:cubicBezTo>
                    <a:pt x="4488" y="2504"/>
                    <a:pt x="4651" y="2309"/>
                    <a:pt x="4651" y="2082"/>
                  </a:cubicBezTo>
                  <a:cubicBezTo>
                    <a:pt x="4651" y="943"/>
                    <a:pt x="3740" y="0"/>
                    <a:pt x="2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grpSp>
        <p:nvGrpSpPr>
          <p:cNvPr id="408" name="Google Shape;408;p19"/>
          <p:cNvGrpSpPr/>
          <p:nvPr/>
        </p:nvGrpSpPr>
        <p:grpSpPr>
          <a:xfrm>
            <a:off x="464350" y="1457325"/>
            <a:ext cx="2570400" cy="3279300"/>
            <a:chOff x="464350" y="1457325"/>
            <a:chExt cx="2570400" cy="3279300"/>
          </a:xfrm>
        </p:grpSpPr>
        <p:sp>
          <p:nvSpPr>
            <p:cNvPr id="409" name="Google Shape;409;p19"/>
            <p:cNvSpPr/>
            <p:nvPr/>
          </p:nvSpPr>
          <p:spPr>
            <a:xfrm>
              <a:off x="464350" y="1457325"/>
              <a:ext cx="2570400" cy="327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9"/>
            <p:cNvSpPr/>
            <p:nvPr/>
          </p:nvSpPr>
          <p:spPr>
            <a:xfrm>
              <a:off x="1191275" y="2154361"/>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411" name="Google Shape;411;p19"/>
          <p:cNvGrpSpPr/>
          <p:nvPr/>
        </p:nvGrpSpPr>
        <p:grpSpPr>
          <a:xfrm>
            <a:off x="6109606" y="1457325"/>
            <a:ext cx="2570400" cy="3279300"/>
            <a:chOff x="6106900" y="1457325"/>
            <a:chExt cx="2570400" cy="3279300"/>
          </a:xfrm>
        </p:grpSpPr>
        <p:sp>
          <p:nvSpPr>
            <p:cNvPr id="412" name="Google Shape;412;p19"/>
            <p:cNvSpPr/>
            <p:nvPr/>
          </p:nvSpPr>
          <p:spPr>
            <a:xfrm>
              <a:off x="6106900" y="1457325"/>
              <a:ext cx="2570400" cy="32793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9"/>
            <p:cNvSpPr/>
            <p:nvPr/>
          </p:nvSpPr>
          <p:spPr>
            <a:xfrm>
              <a:off x="6891551" y="2146248"/>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414" name="Google Shape;414;p19"/>
          <p:cNvGrpSpPr/>
          <p:nvPr/>
        </p:nvGrpSpPr>
        <p:grpSpPr>
          <a:xfrm>
            <a:off x="3285625" y="1457325"/>
            <a:ext cx="2570400" cy="3279300"/>
            <a:chOff x="3285625" y="1457325"/>
            <a:chExt cx="2570400" cy="3279300"/>
          </a:xfrm>
        </p:grpSpPr>
        <p:sp>
          <p:nvSpPr>
            <p:cNvPr id="415" name="Google Shape;415;p19"/>
            <p:cNvSpPr/>
            <p:nvPr/>
          </p:nvSpPr>
          <p:spPr>
            <a:xfrm>
              <a:off x="3285625" y="1457325"/>
              <a:ext cx="2570400" cy="327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9"/>
            <p:cNvSpPr/>
            <p:nvPr/>
          </p:nvSpPr>
          <p:spPr>
            <a:xfrm>
              <a:off x="4030887" y="2149892"/>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417" name="Google Shape;417;p19"/>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Problem</a:t>
            </a:r>
            <a:endParaRPr dirty="0"/>
          </a:p>
        </p:txBody>
      </p:sp>
      <p:sp>
        <p:nvSpPr>
          <p:cNvPr id="418" name="Google Shape;418;p19"/>
          <p:cNvSpPr txBox="1"/>
          <p:nvPr/>
        </p:nvSpPr>
        <p:spPr>
          <a:xfrm>
            <a:off x="457200" y="918525"/>
            <a:ext cx="8229600" cy="36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500" dirty="0">
                <a:solidFill>
                  <a:schemeClr val="dk1"/>
                </a:solidFill>
                <a:latin typeface="Fira Sans Extra Condensed Medium"/>
                <a:ea typeface="Fira Sans Extra Condensed Medium"/>
                <a:cs typeface="Fira Sans Extra Condensed Medium"/>
                <a:sym typeface="Fira Sans Extra Condensed Medium"/>
              </a:rPr>
              <a:t>The specific factors that make this an issue</a:t>
            </a:r>
          </a:p>
        </p:txBody>
      </p:sp>
      <p:grpSp>
        <p:nvGrpSpPr>
          <p:cNvPr id="419" name="Google Shape;419;p19"/>
          <p:cNvGrpSpPr/>
          <p:nvPr/>
        </p:nvGrpSpPr>
        <p:grpSpPr>
          <a:xfrm>
            <a:off x="617078" y="1657636"/>
            <a:ext cx="2283900" cy="2745427"/>
            <a:chOff x="617078" y="1612348"/>
            <a:chExt cx="2283900" cy="2745427"/>
          </a:xfrm>
        </p:grpSpPr>
        <p:sp>
          <p:nvSpPr>
            <p:cNvPr id="420" name="Google Shape;420;p19"/>
            <p:cNvSpPr txBox="1"/>
            <p:nvPr/>
          </p:nvSpPr>
          <p:spPr>
            <a:xfrm>
              <a:off x="617078" y="1612348"/>
              <a:ext cx="2283900"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lt1"/>
                  </a:solidFill>
                  <a:latin typeface="Fira Sans Extra Condensed Medium"/>
                  <a:ea typeface="Fira Sans Extra Condensed Medium"/>
                  <a:cs typeface="Fira Sans Extra Condensed Medium"/>
                  <a:sym typeface="Fira Sans Extra Condensed Medium"/>
                </a:rPr>
                <a:t>Escalation</a:t>
              </a:r>
              <a:endParaRPr sz="20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22" name="Google Shape;422;p19"/>
            <p:cNvSpPr txBox="1"/>
            <p:nvPr/>
          </p:nvSpPr>
          <p:spPr>
            <a:xfrm>
              <a:off x="692750" y="3521975"/>
              <a:ext cx="2118300" cy="835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a:ea typeface="Roboto"/>
                  <a:cs typeface="Roboto"/>
                  <a:sym typeface="Roboto"/>
                </a:rPr>
                <a:t>T</a:t>
              </a:r>
              <a:r>
                <a:rPr lang="en-US" dirty="0">
                  <a:solidFill>
                    <a:schemeClr val="lt1"/>
                  </a:solidFill>
                  <a:latin typeface="Roboto"/>
                  <a:ea typeface="Roboto"/>
                  <a:cs typeface="Roboto"/>
                  <a:sym typeface="Roboto"/>
                </a:rPr>
                <a:t>h</a:t>
              </a:r>
              <a:r>
                <a:rPr lang="en" dirty="0">
                  <a:solidFill>
                    <a:schemeClr val="lt1"/>
                  </a:solidFill>
                  <a:latin typeface="Roboto"/>
                  <a:ea typeface="Roboto"/>
                  <a:cs typeface="Roboto"/>
                  <a:sym typeface="Roboto"/>
                </a:rPr>
                <a:t>e presence of police officers at a mental health crises scene can escalate the crises in a lethal way</a:t>
              </a:r>
              <a:endParaRPr dirty="0">
                <a:solidFill>
                  <a:schemeClr val="lt1"/>
                </a:solidFill>
                <a:latin typeface="Roboto"/>
                <a:ea typeface="Roboto"/>
                <a:cs typeface="Roboto"/>
                <a:sym typeface="Roboto"/>
              </a:endParaRPr>
            </a:p>
          </p:txBody>
        </p:sp>
      </p:grpSp>
      <p:grpSp>
        <p:nvGrpSpPr>
          <p:cNvPr id="423" name="Google Shape;423;p19"/>
          <p:cNvGrpSpPr/>
          <p:nvPr/>
        </p:nvGrpSpPr>
        <p:grpSpPr>
          <a:xfrm>
            <a:off x="6238702" y="1665306"/>
            <a:ext cx="2350607" cy="2854822"/>
            <a:chOff x="6238702" y="1620018"/>
            <a:chExt cx="2350607" cy="2854822"/>
          </a:xfrm>
        </p:grpSpPr>
        <p:sp>
          <p:nvSpPr>
            <p:cNvPr id="424" name="Google Shape;424;p19"/>
            <p:cNvSpPr txBox="1"/>
            <p:nvPr/>
          </p:nvSpPr>
          <p:spPr>
            <a:xfrm>
              <a:off x="6238702" y="1620018"/>
              <a:ext cx="2350607"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chemeClr val="lt1"/>
                  </a:solidFill>
                  <a:latin typeface="Fira Sans Extra Condensed Medium"/>
                  <a:ea typeface="Fira Sans Extra Condensed Medium"/>
                  <a:cs typeface="Fira Sans Extra Condensed Medium"/>
                  <a:sym typeface="Fira Sans Extra Condensed Medium"/>
                </a:rPr>
                <a:t>Inadequate guidance/training</a:t>
              </a:r>
              <a:endParaRPr sz="18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26" name="Google Shape;426;p19"/>
            <p:cNvSpPr txBox="1"/>
            <p:nvPr/>
          </p:nvSpPr>
          <p:spPr>
            <a:xfrm>
              <a:off x="6275928" y="3339938"/>
              <a:ext cx="2276156" cy="1134902"/>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Roboto"/>
                  <a:ea typeface="Roboto"/>
                  <a:cs typeface="Roboto"/>
                  <a:sym typeface="Roboto"/>
                </a:rPr>
                <a:t>Many police departments have a lack of sufficient mental health training, and current mental health policies are flexible</a:t>
              </a:r>
              <a:endParaRPr dirty="0">
                <a:solidFill>
                  <a:schemeClr val="lt1"/>
                </a:solidFill>
                <a:latin typeface="Roboto"/>
                <a:ea typeface="Roboto"/>
                <a:cs typeface="Roboto"/>
                <a:sym typeface="Roboto"/>
              </a:endParaRPr>
            </a:p>
          </p:txBody>
        </p:sp>
      </p:grpSp>
      <p:grpSp>
        <p:nvGrpSpPr>
          <p:cNvPr id="427" name="Google Shape;427;p19"/>
          <p:cNvGrpSpPr/>
          <p:nvPr/>
        </p:nvGrpSpPr>
        <p:grpSpPr>
          <a:xfrm>
            <a:off x="3394552" y="1657636"/>
            <a:ext cx="2315435" cy="2888783"/>
            <a:chOff x="3394552" y="1612348"/>
            <a:chExt cx="2315435" cy="2888783"/>
          </a:xfrm>
        </p:grpSpPr>
        <p:sp>
          <p:nvSpPr>
            <p:cNvPr id="428" name="Google Shape;428;p19"/>
            <p:cNvSpPr txBox="1"/>
            <p:nvPr/>
          </p:nvSpPr>
          <p:spPr>
            <a:xfrm>
              <a:off x="3394552" y="1612348"/>
              <a:ext cx="2283900"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solidFill>
                    <a:schemeClr val="lt1"/>
                  </a:solidFill>
                  <a:latin typeface="Fira Sans Extra Condensed Medium"/>
                  <a:ea typeface="Fira Sans Extra Condensed Medium"/>
                  <a:cs typeface="Fira Sans Extra Condensed Medium"/>
                  <a:sym typeface="Fira Sans Extra Condensed Medium"/>
                </a:rPr>
                <a:t>Lack of Services</a:t>
              </a:r>
              <a:endParaRPr sz="20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30" name="Google Shape;430;p19"/>
            <p:cNvSpPr txBox="1"/>
            <p:nvPr/>
          </p:nvSpPr>
          <p:spPr>
            <a:xfrm>
              <a:off x="3426087" y="3313648"/>
              <a:ext cx="2283900" cy="1187483"/>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dirty="0">
                  <a:solidFill>
                    <a:schemeClr val="lt1"/>
                  </a:solidFill>
                  <a:latin typeface="Roboto"/>
                  <a:ea typeface="Roboto"/>
                  <a:cs typeface="Roboto"/>
                  <a:sym typeface="Roboto"/>
                </a:rPr>
                <a:t>Especially due to deinstitutionalization, there is a lack of mental health services in the community</a:t>
              </a:r>
              <a:endParaRPr dirty="0">
                <a:solidFill>
                  <a:schemeClr val="lt1"/>
                </a:solidFill>
                <a:latin typeface="Roboto"/>
                <a:ea typeface="Roboto"/>
                <a:cs typeface="Roboto"/>
                <a:sym typeface="Roboto"/>
              </a:endParaRPr>
            </a:p>
          </p:txBody>
        </p:sp>
      </p:grpSp>
      <p:grpSp>
        <p:nvGrpSpPr>
          <p:cNvPr id="72" name="Google Shape;3261;p46">
            <a:extLst>
              <a:ext uri="{FF2B5EF4-FFF2-40B4-BE49-F238E27FC236}">
                <a16:creationId xmlns:a16="http://schemas.microsoft.com/office/drawing/2014/main" id="{1D1A3DE0-8B8C-43EF-A1BF-51C25F1761F8}"/>
              </a:ext>
            </a:extLst>
          </p:cNvPr>
          <p:cNvGrpSpPr/>
          <p:nvPr/>
        </p:nvGrpSpPr>
        <p:grpSpPr>
          <a:xfrm>
            <a:off x="1353552" y="2374022"/>
            <a:ext cx="742420" cy="612648"/>
            <a:chOff x="-968075" y="3218700"/>
            <a:chExt cx="462600" cy="360275"/>
          </a:xfrm>
        </p:grpSpPr>
        <p:sp>
          <p:nvSpPr>
            <p:cNvPr id="73" name="Google Shape;3262;p46">
              <a:extLst>
                <a:ext uri="{FF2B5EF4-FFF2-40B4-BE49-F238E27FC236}">
                  <a16:creationId xmlns:a16="http://schemas.microsoft.com/office/drawing/2014/main" id="{3F393228-F61F-4840-9B21-E93F37A0DDF4}"/>
                </a:ext>
              </a:extLst>
            </p:cNvPr>
            <p:cNvSpPr/>
            <p:nvPr/>
          </p:nvSpPr>
          <p:spPr>
            <a:xfrm>
              <a:off x="-961575" y="3225700"/>
              <a:ext cx="449600" cy="243925"/>
            </a:xfrm>
            <a:custGeom>
              <a:avLst/>
              <a:gdLst/>
              <a:ahLst/>
              <a:cxnLst/>
              <a:rect l="l" t="t" r="r" b="b"/>
              <a:pathLst>
                <a:path w="17984" h="9757" extrusionOk="0">
                  <a:moveTo>
                    <a:pt x="9008" y="0"/>
                  </a:moveTo>
                  <a:cubicBezTo>
                    <a:pt x="4033" y="0"/>
                    <a:pt x="0" y="4033"/>
                    <a:pt x="33" y="8976"/>
                  </a:cubicBezTo>
                  <a:lnTo>
                    <a:pt x="33" y="9756"/>
                  </a:lnTo>
                  <a:lnTo>
                    <a:pt x="17984" y="9756"/>
                  </a:lnTo>
                  <a:lnTo>
                    <a:pt x="17984" y="8976"/>
                  </a:lnTo>
                  <a:cubicBezTo>
                    <a:pt x="17984" y="4033"/>
                    <a:pt x="13951" y="0"/>
                    <a:pt x="9008" y="0"/>
                  </a:cubicBezTo>
                  <a:close/>
                </a:path>
              </a:pathLst>
            </a:custGeom>
            <a:solidFill>
              <a:srgbClr val="F9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3263;p46">
              <a:extLst>
                <a:ext uri="{FF2B5EF4-FFF2-40B4-BE49-F238E27FC236}">
                  <a16:creationId xmlns:a16="http://schemas.microsoft.com/office/drawing/2014/main" id="{CE6E4AB5-6015-4AC7-B027-9367F6BD1BB1}"/>
                </a:ext>
              </a:extLst>
            </p:cNvPr>
            <p:cNvSpPr/>
            <p:nvPr/>
          </p:nvSpPr>
          <p:spPr>
            <a:xfrm>
              <a:off x="-961575" y="3459025"/>
              <a:ext cx="449600" cy="51250"/>
            </a:xfrm>
            <a:custGeom>
              <a:avLst/>
              <a:gdLst/>
              <a:ahLst/>
              <a:cxnLst/>
              <a:rect l="l" t="t" r="r" b="b"/>
              <a:pathLst>
                <a:path w="17984" h="2050" extrusionOk="0">
                  <a:moveTo>
                    <a:pt x="33" y="0"/>
                  </a:moveTo>
                  <a:lnTo>
                    <a:pt x="33" y="1821"/>
                  </a:lnTo>
                  <a:cubicBezTo>
                    <a:pt x="0" y="1952"/>
                    <a:pt x="98" y="2049"/>
                    <a:pt x="228" y="2049"/>
                  </a:cubicBezTo>
                  <a:lnTo>
                    <a:pt x="17756" y="2049"/>
                  </a:lnTo>
                  <a:cubicBezTo>
                    <a:pt x="17886" y="2049"/>
                    <a:pt x="17984" y="1952"/>
                    <a:pt x="17984" y="1821"/>
                  </a:cubicBezTo>
                  <a:lnTo>
                    <a:pt x="1798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3264;p46">
              <a:extLst>
                <a:ext uri="{FF2B5EF4-FFF2-40B4-BE49-F238E27FC236}">
                  <a16:creationId xmlns:a16="http://schemas.microsoft.com/office/drawing/2014/main" id="{CBA71108-3596-4EEE-8F6E-5F18FBE7974F}"/>
                </a:ext>
              </a:extLst>
            </p:cNvPr>
            <p:cNvSpPr/>
            <p:nvPr/>
          </p:nvSpPr>
          <p:spPr>
            <a:xfrm>
              <a:off x="-913625" y="3282600"/>
              <a:ext cx="113050" cy="104900"/>
            </a:xfrm>
            <a:custGeom>
              <a:avLst/>
              <a:gdLst/>
              <a:ahLst/>
              <a:cxnLst/>
              <a:rect l="l" t="t" r="r" b="b"/>
              <a:pathLst>
                <a:path w="4522" h="4196" extrusionOk="0">
                  <a:moveTo>
                    <a:pt x="3676" y="1"/>
                  </a:moveTo>
                  <a:cubicBezTo>
                    <a:pt x="2017" y="846"/>
                    <a:pt x="716" y="2277"/>
                    <a:pt x="33" y="4001"/>
                  </a:cubicBezTo>
                  <a:cubicBezTo>
                    <a:pt x="1" y="4098"/>
                    <a:pt x="98" y="4196"/>
                    <a:pt x="196" y="4196"/>
                  </a:cubicBezTo>
                  <a:lnTo>
                    <a:pt x="1432" y="4196"/>
                  </a:lnTo>
                  <a:cubicBezTo>
                    <a:pt x="1497" y="4196"/>
                    <a:pt x="1562" y="4163"/>
                    <a:pt x="1562" y="4131"/>
                  </a:cubicBezTo>
                  <a:cubicBezTo>
                    <a:pt x="1920" y="3350"/>
                    <a:pt x="2440" y="2700"/>
                    <a:pt x="3058" y="2147"/>
                  </a:cubicBezTo>
                  <a:cubicBezTo>
                    <a:pt x="3480" y="1789"/>
                    <a:pt x="3936" y="1497"/>
                    <a:pt x="4424" y="1236"/>
                  </a:cubicBezTo>
                  <a:lnTo>
                    <a:pt x="4521" y="879"/>
                  </a:lnTo>
                  <a:lnTo>
                    <a:pt x="4521" y="98"/>
                  </a:lnTo>
                  <a:lnTo>
                    <a:pt x="4131" y="131"/>
                  </a:lnTo>
                  <a:lnTo>
                    <a:pt x="3676"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3265;p46">
              <a:extLst>
                <a:ext uri="{FF2B5EF4-FFF2-40B4-BE49-F238E27FC236}">
                  <a16:creationId xmlns:a16="http://schemas.microsoft.com/office/drawing/2014/main" id="{015F2610-5359-4DB1-8ACC-3EEE407C7E25}"/>
                </a:ext>
              </a:extLst>
            </p:cNvPr>
            <p:cNvSpPr/>
            <p:nvPr/>
          </p:nvSpPr>
          <p:spPr>
            <a:xfrm>
              <a:off x="-821750" y="3261875"/>
              <a:ext cx="172375" cy="51650"/>
            </a:xfrm>
            <a:custGeom>
              <a:avLst/>
              <a:gdLst/>
              <a:ahLst/>
              <a:cxnLst/>
              <a:rect l="l" t="t" r="r" b="b"/>
              <a:pathLst>
                <a:path w="6895" h="2066" extrusionOk="0">
                  <a:moveTo>
                    <a:pt x="3415" y="0"/>
                  </a:moveTo>
                  <a:cubicBezTo>
                    <a:pt x="2244" y="0"/>
                    <a:pt x="1074" y="277"/>
                    <a:pt x="1" y="830"/>
                  </a:cubicBezTo>
                  <a:lnTo>
                    <a:pt x="716" y="2033"/>
                  </a:lnTo>
                  <a:lnTo>
                    <a:pt x="716" y="2065"/>
                  </a:lnTo>
                  <a:cubicBezTo>
                    <a:pt x="1562" y="1659"/>
                    <a:pt x="2480" y="1456"/>
                    <a:pt x="3395" y="1456"/>
                  </a:cubicBezTo>
                  <a:cubicBezTo>
                    <a:pt x="4309" y="1456"/>
                    <a:pt x="5220" y="1659"/>
                    <a:pt x="6049" y="2065"/>
                  </a:cubicBezTo>
                  <a:lnTo>
                    <a:pt x="6342" y="2000"/>
                  </a:lnTo>
                  <a:lnTo>
                    <a:pt x="6895" y="1187"/>
                  </a:lnTo>
                  <a:lnTo>
                    <a:pt x="6830" y="830"/>
                  </a:lnTo>
                  <a:cubicBezTo>
                    <a:pt x="5757" y="277"/>
                    <a:pt x="4586" y="0"/>
                    <a:pt x="34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3266;p46">
              <a:extLst>
                <a:ext uri="{FF2B5EF4-FFF2-40B4-BE49-F238E27FC236}">
                  <a16:creationId xmlns:a16="http://schemas.microsoft.com/office/drawing/2014/main" id="{746BA73B-F638-4207-9E4E-15829C995A4E}"/>
                </a:ext>
              </a:extLst>
            </p:cNvPr>
            <p:cNvSpPr/>
            <p:nvPr/>
          </p:nvSpPr>
          <p:spPr>
            <a:xfrm>
              <a:off x="-669725" y="3281800"/>
              <a:ext cx="109775" cy="105700"/>
            </a:xfrm>
            <a:custGeom>
              <a:avLst/>
              <a:gdLst/>
              <a:ahLst/>
              <a:cxnLst/>
              <a:rect l="l" t="t" r="r" b="b"/>
              <a:pathLst>
                <a:path w="4391" h="4228" extrusionOk="0">
                  <a:moveTo>
                    <a:pt x="716" y="0"/>
                  </a:moveTo>
                  <a:lnTo>
                    <a:pt x="1" y="1236"/>
                  </a:lnTo>
                  <a:lnTo>
                    <a:pt x="1" y="1268"/>
                  </a:lnTo>
                  <a:cubicBezTo>
                    <a:pt x="1237" y="1886"/>
                    <a:pt x="2245" y="2894"/>
                    <a:pt x="2830" y="4130"/>
                  </a:cubicBezTo>
                  <a:cubicBezTo>
                    <a:pt x="2862" y="4195"/>
                    <a:pt x="2928" y="4228"/>
                    <a:pt x="2960" y="4228"/>
                  </a:cubicBezTo>
                  <a:lnTo>
                    <a:pt x="4228" y="4228"/>
                  </a:lnTo>
                  <a:cubicBezTo>
                    <a:pt x="4326" y="4228"/>
                    <a:pt x="4391" y="4130"/>
                    <a:pt x="4358" y="4033"/>
                  </a:cubicBezTo>
                  <a:lnTo>
                    <a:pt x="4326" y="4033"/>
                  </a:lnTo>
                  <a:cubicBezTo>
                    <a:pt x="3643" y="2276"/>
                    <a:pt x="2375" y="846"/>
                    <a:pt x="7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3267;p46">
              <a:extLst>
                <a:ext uri="{FF2B5EF4-FFF2-40B4-BE49-F238E27FC236}">
                  <a16:creationId xmlns:a16="http://schemas.microsoft.com/office/drawing/2014/main" id="{72D4F045-68D3-4059-A771-5FF43E73BCEF}"/>
                </a:ext>
              </a:extLst>
            </p:cNvPr>
            <p:cNvSpPr/>
            <p:nvPr/>
          </p:nvSpPr>
          <p:spPr>
            <a:xfrm>
              <a:off x="-686800" y="3336650"/>
              <a:ext cx="73575" cy="72800"/>
            </a:xfrm>
            <a:custGeom>
              <a:avLst/>
              <a:gdLst/>
              <a:ahLst/>
              <a:cxnLst/>
              <a:rect l="l" t="t" r="r" b="b"/>
              <a:pathLst>
                <a:path w="2943" h="2912" extrusionOk="0">
                  <a:moveTo>
                    <a:pt x="2721" y="0"/>
                  </a:moveTo>
                  <a:cubicBezTo>
                    <a:pt x="2694" y="0"/>
                    <a:pt x="2664" y="6"/>
                    <a:pt x="2635" y="17"/>
                  </a:cubicBezTo>
                  <a:lnTo>
                    <a:pt x="586" y="895"/>
                  </a:lnTo>
                  <a:lnTo>
                    <a:pt x="1" y="1416"/>
                  </a:lnTo>
                  <a:lnTo>
                    <a:pt x="1464" y="2912"/>
                  </a:lnTo>
                  <a:lnTo>
                    <a:pt x="1952" y="2326"/>
                  </a:lnTo>
                  <a:lnTo>
                    <a:pt x="2863" y="245"/>
                  </a:lnTo>
                  <a:cubicBezTo>
                    <a:pt x="2943" y="112"/>
                    <a:pt x="2848" y="0"/>
                    <a:pt x="2721" y="0"/>
                  </a:cubicBezTo>
                  <a:close/>
                </a:path>
              </a:pathLst>
            </a:custGeom>
            <a:solidFill>
              <a:srgbClr val="9182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3268;p46">
              <a:extLst>
                <a:ext uri="{FF2B5EF4-FFF2-40B4-BE49-F238E27FC236}">
                  <a16:creationId xmlns:a16="http://schemas.microsoft.com/office/drawing/2014/main" id="{461A471B-9675-4D36-9026-35DA79CDB8B8}"/>
                </a:ext>
              </a:extLst>
            </p:cNvPr>
            <p:cNvSpPr/>
            <p:nvPr/>
          </p:nvSpPr>
          <p:spPr>
            <a:xfrm>
              <a:off x="-890850" y="3340325"/>
              <a:ext cx="269125" cy="230650"/>
            </a:xfrm>
            <a:custGeom>
              <a:avLst/>
              <a:gdLst/>
              <a:ahLst/>
              <a:cxnLst/>
              <a:rect l="l" t="t" r="r" b="b"/>
              <a:pathLst>
                <a:path w="10765" h="9226" extrusionOk="0">
                  <a:moveTo>
                    <a:pt x="6147" y="1"/>
                  </a:moveTo>
                  <a:cubicBezTo>
                    <a:pt x="2049" y="1"/>
                    <a:pt x="0" y="4976"/>
                    <a:pt x="2895" y="7870"/>
                  </a:cubicBezTo>
                  <a:cubicBezTo>
                    <a:pt x="3841" y="8806"/>
                    <a:pt x="4998" y="9225"/>
                    <a:pt x="6131" y="9225"/>
                  </a:cubicBezTo>
                  <a:cubicBezTo>
                    <a:pt x="8501" y="9225"/>
                    <a:pt x="10764" y="7391"/>
                    <a:pt x="10764" y="4618"/>
                  </a:cubicBezTo>
                  <a:cubicBezTo>
                    <a:pt x="10764" y="2082"/>
                    <a:pt x="8716" y="1"/>
                    <a:pt x="614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3269;p46">
              <a:extLst>
                <a:ext uri="{FF2B5EF4-FFF2-40B4-BE49-F238E27FC236}">
                  <a16:creationId xmlns:a16="http://schemas.microsoft.com/office/drawing/2014/main" id="{C232E8D7-2B65-41E4-91D4-24683134A1AB}"/>
                </a:ext>
              </a:extLst>
            </p:cNvPr>
            <p:cNvSpPr/>
            <p:nvPr/>
          </p:nvSpPr>
          <p:spPr>
            <a:xfrm>
              <a:off x="-851025" y="3340825"/>
              <a:ext cx="135800" cy="229900"/>
            </a:xfrm>
            <a:custGeom>
              <a:avLst/>
              <a:gdLst/>
              <a:ahLst/>
              <a:cxnLst/>
              <a:rect l="l" t="t" r="r" b="b"/>
              <a:pathLst>
                <a:path w="5432" h="9196" extrusionOk="0">
                  <a:moveTo>
                    <a:pt x="4582" y="0"/>
                  </a:moveTo>
                  <a:cubicBezTo>
                    <a:pt x="2102" y="0"/>
                    <a:pt x="1" y="1997"/>
                    <a:pt x="1" y="4598"/>
                  </a:cubicBezTo>
                  <a:cubicBezTo>
                    <a:pt x="1" y="7173"/>
                    <a:pt x="2108" y="9196"/>
                    <a:pt x="4591" y="9196"/>
                  </a:cubicBezTo>
                  <a:cubicBezTo>
                    <a:pt x="4867" y="9196"/>
                    <a:pt x="5148" y="9171"/>
                    <a:pt x="5432" y="9119"/>
                  </a:cubicBezTo>
                  <a:cubicBezTo>
                    <a:pt x="3253" y="8696"/>
                    <a:pt x="1692" y="6810"/>
                    <a:pt x="1692" y="4598"/>
                  </a:cubicBezTo>
                  <a:cubicBezTo>
                    <a:pt x="1692" y="2387"/>
                    <a:pt x="3253" y="501"/>
                    <a:pt x="5432" y="78"/>
                  </a:cubicBezTo>
                  <a:cubicBezTo>
                    <a:pt x="5145" y="25"/>
                    <a:pt x="4861" y="0"/>
                    <a:pt x="458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3270;p46">
              <a:extLst>
                <a:ext uri="{FF2B5EF4-FFF2-40B4-BE49-F238E27FC236}">
                  <a16:creationId xmlns:a16="http://schemas.microsoft.com/office/drawing/2014/main" id="{8CEC570F-0F11-4647-9810-D6B8F3AE3D37}"/>
                </a:ext>
              </a:extLst>
            </p:cNvPr>
            <p:cNvSpPr/>
            <p:nvPr/>
          </p:nvSpPr>
          <p:spPr>
            <a:xfrm>
              <a:off x="-788425" y="3467975"/>
              <a:ext cx="103275" cy="54475"/>
            </a:xfrm>
            <a:custGeom>
              <a:avLst/>
              <a:gdLst/>
              <a:ahLst/>
              <a:cxnLst/>
              <a:rect l="l" t="t" r="r" b="b"/>
              <a:pathLst>
                <a:path w="4131" h="2179" extrusionOk="0">
                  <a:moveTo>
                    <a:pt x="1822" y="0"/>
                  </a:moveTo>
                  <a:cubicBezTo>
                    <a:pt x="814" y="0"/>
                    <a:pt x="1" y="781"/>
                    <a:pt x="33" y="1789"/>
                  </a:cubicBezTo>
                  <a:cubicBezTo>
                    <a:pt x="1" y="1886"/>
                    <a:pt x="98" y="1984"/>
                    <a:pt x="196" y="1984"/>
                  </a:cubicBezTo>
                  <a:cubicBezTo>
                    <a:pt x="814" y="2114"/>
                    <a:pt x="1440" y="2179"/>
                    <a:pt x="2070" y="2179"/>
                  </a:cubicBezTo>
                  <a:cubicBezTo>
                    <a:pt x="2700" y="2179"/>
                    <a:pt x="3334" y="2114"/>
                    <a:pt x="3968" y="1984"/>
                  </a:cubicBezTo>
                  <a:cubicBezTo>
                    <a:pt x="4066" y="1984"/>
                    <a:pt x="4131" y="1886"/>
                    <a:pt x="4131" y="1789"/>
                  </a:cubicBezTo>
                  <a:cubicBezTo>
                    <a:pt x="4131" y="781"/>
                    <a:pt x="3318" y="0"/>
                    <a:pt x="234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3271;p46">
              <a:extLst>
                <a:ext uri="{FF2B5EF4-FFF2-40B4-BE49-F238E27FC236}">
                  <a16:creationId xmlns:a16="http://schemas.microsoft.com/office/drawing/2014/main" id="{C32FB590-5FFB-4BC7-B28A-F3E4DEE19176}"/>
                </a:ext>
              </a:extLst>
            </p:cNvPr>
            <p:cNvSpPr/>
            <p:nvPr/>
          </p:nvSpPr>
          <p:spPr>
            <a:xfrm>
              <a:off x="-628625" y="3252150"/>
              <a:ext cx="123150" cy="264625"/>
            </a:xfrm>
            <a:custGeom>
              <a:avLst/>
              <a:gdLst/>
              <a:ahLst/>
              <a:cxnLst/>
              <a:rect l="l" t="t" r="r" b="b"/>
              <a:pathLst>
                <a:path w="4926" h="10585" extrusionOk="0">
                  <a:moveTo>
                    <a:pt x="377" y="0"/>
                  </a:moveTo>
                  <a:cubicBezTo>
                    <a:pt x="138" y="0"/>
                    <a:pt x="0" y="341"/>
                    <a:pt x="243" y="503"/>
                  </a:cubicBezTo>
                  <a:cubicBezTo>
                    <a:pt x="1479" y="1284"/>
                    <a:pt x="2519" y="2357"/>
                    <a:pt x="3235" y="3625"/>
                  </a:cubicBezTo>
                  <a:cubicBezTo>
                    <a:pt x="3983" y="4926"/>
                    <a:pt x="4405" y="6422"/>
                    <a:pt x="4373" y="7918"/>
                  </a:cubicBezTo>
                  <a:lnTo>
                    <a:pt x="4373" y="8048"/>
                  </a:lnTo>
                  <a:lnTo>
                    <a:pt x="1349" y="8048"/>
                  </a:lnTo>
                  <a:cubicBezTo>
                    <a:pt x="1056" y="8080"/>
                    <a:pt x="1056" y="8536"/>
                    <a:pt x="1349" y="8568"/>
                  </a:cubicBezTo>
                  <a:lnTo>
                    <a:pt x="4373" y="8568"/>
                  </a:lnTo>
                  <a:lnTo>
                    <a:pt x="4373" y="10031"/>
                  </a:lnTo>
                  <a:lnTo>
                    <a:pt x="926" y="10031"/>
                  </a:lnTo>
                  <a:cubicBezTo>
                    <a:pt x="763" y="10031"/>
                    <a:pt x="666" y="10162"/>
                    <a:pt x="666" y="10324"/>
                  </a:cubicBezTo>
                  <a:cubicBezTo>
                    <a:pt x="666" y="10454"/>
                    <a:pt x="763" y="10584"/>
                    <a:pt x="926" y="10584"/>
                  </a:cubicBezTo>
                  <a:lnTo>
                    <a:pt x="4438" y="10584"/>
                  </a:lnTo>
                  <a:cubicBezTo>
                    <a:pt x="4698" y="10584"/>
                    <a:pt x="4926" y="10357"/>
                    <a:pt x="4926" y="10096"/>
                  </a:cubicBezTo>
                  <a:lnTo>
                    <a:pt x="4926" y="7918"/>
                  </a:lnTo>
                  <a:cubicBezTo>
                    <a:pt x="4926" y="6324"/>
                    <a:pt x="4503" y="4731"/>
                    <a:pt x="3722" y="3365"/>
                  </a:cubicBezTo>
                  <a:cubicBezTo>
                    <a:pt x="2942" y="1999"/>
                    <a:pt x="1836" y="861"/>
                    <a:pt x="536" y="48"/>
                  </a:cubicBezTo>
                  <a:cubicBezTo>
                    <a:pt x="480" y="15"/>
                    <a:pt x="427" y="0"/>
                    <a:pt x="3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3272;p46">
              <a:extLst>
                <a:ext uri="{FF2B5EF4-FFF2-40B4-BE49-F238E27FC236}">
                  <a16:creationId xmlns:a16="http://schemas.microsoft.com/office/drawing/2014/main" id="{8EBCDFA4-B6EC-4A79-AF1F-F31FB36ADCEE}"/>
                </a:ext>
              </a:extLst>
            </p:cNvPr>
            <p:cNvSpPr/>
            <p:nvPr/>
          </p:nvSpPr>
          <p:spPr>
            <a:xfrm>
              <a:off x="-921600" y="3254750"/>
              <a:ext cx="368175" cy="140075"/>
            </a:xfrm>
            <a:custGeom>
              <a:avLst/>
              <a:gdLst/>
              <a:ahLst/>
              <a:cxnLst/>
              <a:rect l="l" t="t" r="r" b="b"/>
              <a:pathLst>
                <a:path w="14727" h="5603" extrusionOk="0">
                  <a:moveTo>
                    <a:pt x="7409" y="554"/>
                  </a:moveTo>
                  <a:cubicBezTo>
                    <a:pt x="8442" y="554"/>
                    <a:pt x="9474" y="773"/>
                    <a:pt x="10433" y="1212"/>
                  </a:cubicBezTo>
                  <a:lnTo>
                    <a:pt x="9978" y="1993"/>
                  </a:lnTo>
                  <a:cubicBezTo>
                    <a:pt x="9149" y="1635"/>
                    <a:pt x="8271" y="1456"/>
                    <a:pt x="7397" y="1456"/>
                  </a:cubicBezTo>
                  <a:cubicBezTo>
                    <a:pt x="6523" y="1456"/>
                    <a:pt x="5653" y="1635"/>
                    <a:pt x="4840" y="1993"/>
                  </a:cubicBezTo>
                  <a:lnTo>
                    <a:pt x="4385" y="1212"/>
                  </a:lnTo>
                  <a:cubicBezTo>
                    <a:pt x="5344" y="773"/>
                    <a:pt x="6377" y="554"/>
                    <a:pt x="7409" y="554"/>
                  </a:cubicBezTo>
                  <a:close/>
                  <a:moveTo>
                    <a:pt x="3897" y="1472"/>
                  </a:moveTo>
                  <a:lnTo>
                    <a:pt x="4352" y="2253"/>
                  </a:lnTo>
                  <a:cubicBezTo>
                    <a:pt x="3930" y="2480"/>
                    <a:pt x="3572" y="2741"/>
                    <a:pt x="3214" y="3066"/>
                  </a:cubicBezTo>
                  <a:lnTo>
                    <a:pt x="3214" y="3033"/>
                  </a:lnTo>
                  <a:cubicBezTo>
                    <a:pt x="2564" y="3586"/>
                    <a:pt x="2043" y="4269"/>
                    <a:pt x="1686" y="5049"/>
                  </a:cubicBezTo>
                  <a:lnTo>
                    <a:pt x="678" y="5049"/>
                  </a:lnTo>
                  <a:cubicBezTo>
                    <a:pt x="1328" y="3521"/>
                    <a:pt x="2434" y="2253"/>
                    <a:pt x="3897" y="1472"/>
                  </a:cubicBezTo>
                  <a:close/>
                  <a:moveTo>
                    <a:pt x="7393" y="1"/>
                  </a:moveTo>
                  <a:cubicBezTo>
                    <a:pt x="6182" y="1"/>
                    <a:pt x="4970" y="285"/>
                    <a:pt x="3865" y="854"/>
                  </a:cubicBezTo>
                  <a:cubicBezTo>
                    <a:pt x="2141" y="1732"/>
                    <a:pt x="808" y="3196"/>
                    <a:pt x="125" y="5017"/>
                  </a:cubicBezTo>
                  <a:cubicBezTo>
                    <a:pt x="1" y="5265"/>
                    <a:pt x="202" y="5572"/>
                    <a:pt x="474" y="5572"/>
                  </a:cubicBezTo>
                  <a:cubicBezTo>
                    <a:pt x="488" y="5572"/>
                    <a:pt x="501" y="5571"/>
                    <a:pt x="515" y="5570"/>
                  </a:cubicBezTo>
                  <a:lnTo>
                    <a:pt x="1783" y="5570"/>
                  </a:lnTo>
                  <a:cubicBezTo>
                    <a:pt x="1946" y="5570"/>
                    <a:pt x="2076" y="5472"/>
                    <a:pt x="2141" y="5342"/>
                  </a:cubicBezTo>
                  <a:cubicBezTo>
                    <a:pt x="3144" y="3219"/>
                    <a:pt x="5236" y="1983"/>
                    <a:pt x="7419" y="1983"/>
                  </a:cubicBezTo>
                  <a:cubicBezTo>
                    <a:pt x="8279" y="1983"/>
                    <a:pt x="9152" y="2174"/>
                    <a:pt x="9978" y="2578"/>
                  </a:cubicBezTo>
                  <a:cubicBezTo>
                    <a:pt x="10173" y="2676"/>
                    <a:pt x="10368" y="2806"/>
                    <a:pt x="10531" y="2903"/>
                  </a:cubicBezTo>
                  <a:cubicBezTo>
                    <a:pt x="10582" y="2942"/>
                    <a:pt x="10639" y="2960"/>
                    <a:pt x="10694" y="2960"/>
                  </a:cubicBezTo>
                  <a:cubicBezTo>
                    <a:pt x="10779" y="2960"/>
                    <a:pt x="10862" y="2917"/>
                    <a:pt x="10921" y="2838"/>
                  </a:cubicBezTo>
                  <a:cubicBezTo>
                    <a:pt x="10986" y="2708"/>
                    <a:pt x="10954" y="2545"/>
                    <a:pt x="10824" y="2448"/>
                  </a:cubicBezTo>
                  <a:cubicBezTo>
                    <a:pt x="10694" y="2383"/>
                    <a:pt x="10596" y="2318"/>
                    <a:pt x="10466" y="2253"/>
                  </a:cubicBezTo>
                  <a:lnTo>
                    <a:pt x="10921" y="1472"/>
                  </a:lnTo>
                  <a:cubicBezTo>
                    <a:pt x="12352" y="2253"/>
                    <a:pt x="13490" y="3521"/>
                    <a:pt x="14108" y="5049"/>
                  </a:cubicBezTo>
                  <a:lnTo>
                    <a:pt x="13133" y="5049"/>
                  </a:lnTo>
                  <a:cubicBezTo>
                    <a:pt x="13100" y="4984"/>
                    <a:pt x="13068" y="4919"/>
                    <a:pt x="13035" y="4854"/>
                  </a:cubicBezTo>
                  <a:lnTo>
                    <a:pt x="13035" y="4887"/>
                  </a:lnTo>
                  <a:cubicBezTo>
                    <a:pt x="12991" y="4776"/>
                    <a:pt x="12901" y="4725"/>
                    <a:pt x="12807" y="4725"/>
                  </a:cubicBezTo>
                  <a:cubicBezTo>
                    <a:pt x="12763" y="4725"/>
                    <a:pt x="12719" y="4736"/>
                    <a:pt x="12677" y="4757"/>
                  </a:cubicBezTo>
                  <a:cubicBezTo>
                    <a:pt x="12515" y="4822"/>
                    <a:pt x="12482" y="4984"/>
                    <a:pt x="12547" y="5115"/>
                  </a:cubicBezTo>
                  <a:cubicBezTo>
                    <a:pt x="12580" y="5212"/>
                    <a:pt x="12645" y="5277"/>
                    <a:pt x="12677" y="5342"/>
                  </a:cubicBezTo>
                  <a:cubicBezTo>
                    <a:pt x="12742" y="5505"/>
                    <a:pt x="12872" y="5602"/>
                    <a:pt x="13035" y="5602"/>
                  </a:cubicBezTo>
                  <a:lnTo>
                    <a:pt x="14303" y="5602"/>
                  </a:lnTo>
                  <a:cubicBezTo>
                    <a:pt x="14433" y="5602"/>
                    <a:pt x="14563" y="5537"/>
                    <a:pt x="14629" y="5407"/>
                  </a:cubicBezTo>
                  <a:cubicBezTo>
                    <a:pt x="14726" y="5277"/>
                    <a:pt x="14726" y="5147"/>
                    <a:pt x="14694" y="5017"/>
                  </a:cubicBezTo>
                  <a:cubicBezTo>
                    <a:pt x="13978" y="3196"/>
                    <a:pt x="12645" y="1732"/>
                    <a:pt x="10921" y="854"/>
                  </a:cubicBezTo>
                  <a:cubicBezTo>
                    <a:pt x="9816" y="285"/>
                    <a:pt x="8604" y="1"/>
                    <a:pt x="739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273;p46">
              <a:extLst>
                <a:ext uri="{FF2B5EF4-FFF2-40B4-BE49-F238E27FC236}">
                  <a16:creationId xmlns:a16="http://schemas.microsoft.com/office/drawing/2014/main" id="{0CF584D7-FC74-4870-AD5B-3F47D4021FC5}"/>
                </a:ext>
              </a:extLst>
            </p:cNvPr>
            <p:cNvSpPr/>
            <p:nvPr/>
          </p:nvSpPr>
          <p:spPr>
            <a:xfrm>
              <a:off x="-968075" y="3218700"/>
              <a:ext cx="330900" cy="298075"/>
            </a:xfrm>
            <a:custGeom>
              <a:avLst/>
              <a:gdLst/>
              <a:ahLst/>
              <a:cxnLst/>
              <a:rect l="l" t="t" r="r" b="b"/>
              <a:pathLst>
                <a:path w="13236" h="11923" extrusionOk="0">
                  <a:moveTo>
                    <a:pt x="9260" y="0"/>
                  </a:moveTo>
                  <a:cubicBezTo>
                    <a:pt x="4393" y="0"/>
                    <a:pt x="26" y="3915"/>
                    <a:pt x="0" y="9256"/>
                  </a:cubicBezTo>
                  <a:lnTo>
                    <a:pt x="0" y="11434"/>
                  </a:lnTo>
                  <a:cubicBezTo>
                    <a:pt x="0" y="11695"/>
                    <a:pt x="228" y="11922"/>
                    <a:pt x="488" y="11922"/>
                  </a:cubicBezTo>
                  <a:lnTo>
                    <a:pt x="4000" y="11922"/>
                  </a:lnTo>
                  <a:cubicBezTo>
                    <a:pt x="4163" y="11922"/>
                    <a:pt x="4293" y="11792"/>
                    <a:pt x="4293" y="11662"/>
                  </a:cubicBezTo>
                  <a:cubicBezTo>
                    <a:pt x="4293" y="11500"/>
                    <a:pt x="4163" y="11369"/>
                    <a:pt x="4000" y="11369"/>
                  </a:cubicBezTo>
                  <a:lnTo>
                    <a:pt x="553" y="11369"/>
                  </a:lnTo>
                  <a:lnTo>
                    <a:pt x="553" y="9906"/>
                  </a:lnTo>
                  <a:lnTo>
                    <a:pt x="3577" y="9906"/>
                  </a:lnTo>
                  <a:cubicBezTo>
                    <a:pt x="3585" y="9907"/>
                    <a:pt x="3592" y="9907"/>
                    <a:pt x="3599" y="9907"/>
                  </a:cubicBezTo>
                  <a:cubicBezTo>
                    <a:pt x="3856" y="9907"/>
                    <a:pt x="3862" y="9381"/>
                    <a:pt x="3619" y="9381"/>
                  </a:cubicBezTo>
                  <a:cubicBezTo>
                    <a:pt x="3606" y="9381"/>
                    <a:pt x="3592" y="9382"/>
                    <a:pt x="3577" y="9386"/>
                  </a:cubicBezTo>
                  <a:lnTo>
                    <a:pt x="553" y="9386"/>
                  </a:lnTo>
                  <a:lnTo>
                    <a:pt x="553" y="9256"/>
                  </a:lnTo>
                  <a:cubicBezTo>
                    <a:pt x="553" y="4224"/>
                    <a:pt x="4690" y="537"/>
                    <a:pt x="9285" y="537"/>
                  </a:cubicBezTo>
                  <a:cubicBezTo>
                    <a:pt x="10451" y="537"/>
                    <a:pt x="11647" y="775"/>
                    <a:pt x="12813" y="1288"/>
                  </a:cubicBezTo>
                  <a:cubicBezTo>
                    <a:pt x="12848" y="1306"/>
                    <a:pt x="12885" y="1314"/>
                    <a:pt x="12922" y="1314"/>
                  </a:cubicBezTo>
                  <a:cubicBezTo>
                    <a:pt x="13023" y="1314"/>
                    <a:pt x="13123" y="1254"/>
                    <a:pt x="13171" y="1158"/>
                  </a:cubicBezTo>
                  <a:cubicBezTo>
                    <a:pt x="13236" y="1028"/>
                    <a:pt x="13171" y="866"/>
                    <a:pt x="13008" y="801"/>
                  </a:cubicBezTo>
                  <a:cubicBezTo>
                    <a:pt x="11768" y="253"/>
                    <a:pt x="10498" y="0"/>
                    <a:pt x="92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274;p46">
              <a:extLst>
                <a:ext uri="{FF2B5EF4-FFF2-40B4-BE49-F238E27FC236}">
                  <a16:creationId xmlns:a16="http://schemas.microsoft.com/office/drawing/2014/main" id="{718218AB-A772-42F4-96C4-C31118A5023D}"/>
                </a:ext>
              </a:extLst>
            </p:cNvPr>
            <p:cNvSpPr/>
            <p:nvPr/>
          </p:nvSpPr>
          <p:spPr>
            <a:xfrm>
              <a:off x="-884350" y="3330425"/>
              <a:ext cx="279050" cy="248550"/>
            </a:xfrm>
            <a:custGeom>
              <a:avLst/>
              <a:gdLst/>
              <a:ahLst/>
              <a:cxnLst/>
              <a:rect l="l" t="t" r="r" b="b"/>
              <a:pathLst>
                <a:path w="11162" h="9942" extrusionOk="0">
                  <a:moveTo>
                    <a:pt x="10439" y="624"/>
                  </a:moveTo>
                  <a:lnTo>
                    <a:pt x="9789" y="2055"/>
                  </a:lnTo>
                  <a:cubicBezTo>
                    <a:pt x="9561" y="1762"/>
                    <a:pt x="9269" y="1502"/>
                    <a:pt x="8976" y="1242"/>
                  </a:cubicBezTo>
                  <a:lnTo>
                    <a:pt x="10439" y="624"/>
                  </a:lnTo>
                  <a:close/>
                  <a:moveTo>
                    <a:pt x="10612" y="1"/>
                  </a:moveTo>
                  <a:cubicBezTo>
                    <a:pt x="10555" y="1"/>
                    <a:pt x="10497" y="13"/>
                    <a:pt x="10439" y="39"/>
                  </a:cubicBezTo>
                  <a:lnTo>
                    <a:pt x="8456" y="884"/>
                  </a:lnTo>
                  <a:cubicBezTo>
                    <a:pt x="7708" y="397"/>
                    <a:pt x="6797" y="169"/>
                    <a:pt x="5919" y="169"/>
                  </a:cubicBezTo>
                  <a:cubicBezTo>
                    <a:pt x="5106" y="169"/>
                    <a:pt x="4293" y="364"/>
                    <a:pt x="3610" y="754"/>
                  </a:cubicBezTo>
                  <a:cubicBezTo>
                    <a:pt x="3333" y="893"/>
                    <a:pt x="3481" y="1244"/>
                    <a:pt x="3732" y="1244"/>
                  </a:cubicBezTo>
                  <a:cubicBezTo>
                    <a:pt x="3776" y="1244"/>
                    <a:pt x="3822" y="1234"/>
                    <a:pt x="3870" y="1210"/>
                  </a:cubicBezTo>
                  <a:cubicBezTo>
                    <a:pt x="4533" y="846"/>
                    <a:pt x="5253" y="672"/>
                    <a:pt x="5963" y="672"/>
                  </a:cubicBezTo>
                  <a:cubicBezTo>
                    <a:pt x="7414" y="672"/>
                    <a:pt x="8830" y="1396"/>
                    <a:pt x="9659" y="2705"/>
                  </a:cubicBezTo>
                  <a:cubicBezTo>
                    <a:pt x="10895" y="4657"/>
                    <a:pt x="10374" y="7258"/>
                    <a:pt x="8521" y="8591"/>
                  </a:cubicBezTo>
                  <a:cubicBezTo>
                    <a:pt x="7737" y="9159"/>
                    <a:pt x="6830" y="9434"/>
                    <a:pt x="5932" y="9434"/>
                  </a:cubicBezTo>
                  <a:cubicBezTo>
                    <a:pt x="4669" y="9434"/>
                    <a:pt x="3425" y="8889"/>
                    <a:pt x="2570" y="7843"/>
                  </a:cubicBezTo>
                  <a:cubicBezTo>
                    <a:pt x="1106" y="6055"/>
                    <a:pt x="1269" y="3453"/>
                    <a:pt x="2960" y="1860"/>
                  </a:cubicBezTo>
                  <a:cubicBezTo>
                    <a:pt x="3057" y="1762"/>
                    <a:pt x="3057" y="1600"/>
                    <a:pt x="2960" y="1470"/>
                  </a:cubicBezTo>
                  <a:cubicBezTo>
                    <a:pt x="2911" y="1421"/>
                    <a:pt x="2838" y="1396"/>
                    <a:pt x="2765" y="1396"/>
                  </a:cubicBezTo>
                  <a:cubicBezTo>
                    <a:pt x="2692" y="1396"/>
                    <a:pt x="2618" y="1421"/>
                    <a:pt x="2570" y="1470"/>
                  </a:cubicBezTo>
                  <a:cubicBezTo>
                    <a:pt x="1" y="3876"/>
                    <a:pt x="716" y="8136"/>
                    <a:pt x="3935" y="9535"/>
                  </a:cubicBezTo>
                  <a:cubicBezTo>
                    <a:pt x="4577" y="9813"/>
                    <a:pt x="5234" y="9942"/>
                    <a:pt x="5874" y="9942"/>
                  </a:cubicBezTo>
                  <a:cubicBezTo>
                    <a:pt x="8450" y="9942"/>
                    <a:pt x="10765" y="7859"/>
                    <a:pt x="10765" y="5047"/>
                  </a:cubicBezTo>
                  <a:cubicBezTo>
                    <a:pt x="10765" y="4201"/>
                    <a:pt x="10537" y="3356"/>
                    <a:pt x="10114" y="2608"/>
                  </a:cubicBezTo>
                  <a:lnTo>
                    <a:pt x="11025" y="624"/>
                  </a:lnTo>
                  <a:cubicBezTo>
                    <a:pt x="11161" y="324"/>
                    <a:pt x="10908" y="1"/>
                    <a:pt x="106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3275;p46">
              <a:extLst>
                <a:ext uri="{FF2B5EF4-FFF2-40B4-BE49-F238E27FC236}">
                  <a16:creationId xmlns:a16="http://schemas.microsoft.com/office/drawing/2014/main" id="{9BEF6297-2B37-48F6-B05E-DAE16AD0AAEA}"/>
                </a:ext>
              </a:extLst>
            </p:cNvPr>
            <p:cNvSpPr/>
            <p:nvPr/>
          </p:nvSpPr>
          <p:spPr>
            <a:xfrm>
              <a:off x="-811875" y="3402775"/>
              <a:ext cx="55200" cy="41650"/>
            </a:xfrm>
            <a:custGeom>
              <a:avLst/>
              <a:gdLst/>
              <a:ahLst/>
              <a:cxnLst/>
              <a:rect l="l" t="t" r="r" b="b"/>
              <a:pathLst>
                <a:path w="2208" h="1666" extrusionOk="0">
                  <a:moveTo>
                    <a:pt x="376" y="0"/>
                  </a:moveTo>
                  <a:cubicBezTo>
                    <a:pt x="151" y="0"/>
                    <a:pt x="1" y="304"/>
                    <a:pt x="191" y="494"/>
                  </a:cubicBezTo>
                  <a:lnTo>
                    <a:pt x="776" y="917"/>
                  </a:lnTo>
                  <a:lnTo>
                    <a:pt x="776" y="1340"/>
                  </a:lnTo>
                  <a:cubicBezTo>
                    <a:pt x="760" y="1486"/>
                    <a:pt x="906" y="1559"/>
                    <a:pt x="1053" y="1559"/>
                  </a:cubicBezTo>
                  <a:cubicBezTo>
                    <a:pt x="1199" y="1559"/>
                    <a:pt x="1345" y="1486"/>
                    <a:pt x="1329" y="1340"/>
                  </a:cubicBezTo>
                  <a:lnTo>
                    <a:pt x="1329" y="1340"/>
                  </a:lnTo>
                  <a:lnTo>
                    <a:pt x="1752" y="1632"/>
                  </a:lnTo>
                  <a:cubicBezTo>
                    <a:pt x="1784" y="1665"/>
                    <a:pt x="1849" y="1665"/>
                    <a:pt x="1914" y="1665"/>
                  </a:cubicBezTo>
                  <a:cubicBezTo>
                    <a:pt x="1980" y="1665"/>
                    <a:pt x="2077" y="1632"/>
                    <a:pt x="2110" y="1567"/>
                  </a:cubicBezTo>
                  <a:cubicBezTo>
                    <a:pt x="2207" y="1437"/>
                    <a:pt x="2175" y="1275"/>
                    <a:pt x="2077" y="1177"/>
                  </a:cubicBezTo>
                  <a:lnTo>
                    <a:pt x="2045" y="1177"/>
                  </a:lnTo>
                  <a:lnTo>
                    <a:pt x="516" y="39"/>
                  </a:lnTo>
                  <a:cubicBezTo>
                    <a:pt x="468" y="12"/>
                    <a:pt x="421" y="0"/>
                    <a:pt x="3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3276;p46">
              <a:extLst>
                <a:ext uri="{FF2B5EF4-FFF2-40B4-BE49-F238E27FC236}">
                  <a16:creationId xmlns:a16="http://schemas.microsoft.com/office/drawing/2014/main" id="{C7542339-D554-4C15-9007-587C3FB05299}"/>
                </a:ext>
              </a:extLst>
            </p:cNvPr>
            <p:cNvSpPr/>
            <p:nvPr/>
          </p:nvSpPr>
          <p:spPr>
            <a:xfrm>
              <a:off x="-716650" y="3402325"/>
              <a:ext cx="55075" cy="42150"/>
            </a:xfrm>
            <a:custGeom>
              <a:avLst/>
              <a:gdLst/>
              <a:ahLst/>
              <a:cxnLst/>
              <a:rect l="l" t="t" r="r" b="b"/>
              <a:pathLst>
                <a:path w="2203" h="1686" extrusionOk="0">
                  <a:moveTo>
                    <a:pt x="1878" y="0"/>
                  </a:moveTo>
                  <a:cubicBezTo>
                    <a:pt x="1823" y="0"/>
                    <a:pt x="1766" y="19"/>
                    <a:pt x="1715" y="57"/>
                  </a:cubicBezTo>
                  <a:lnTo>
                    <a:pt x="187" y="1195"/>
                  </a:lnTo>
                  <a:cubicBezTo>
                    <a:pt x="0" y="1351"/>
                    <a:pt x="81" y="1685"/>
                    <a:pt x="317" y="1685"/>
                  </a:cubicBezTo>
                  <a:cubicBezTo>
                    <a:pt x="327" y="1685"/>
                    <a:pt x="338" y="1684"/>
                    <a:pt x="349" y="1683"/>
                  </a:cubicBezTo>
                  <a:cubicBezTo>
                    <a:pt x="414" y="1683"/>
                    <a:pt x="479" y="1683"/>
                    <a:pt x="512" y="1650"/>
                  </a:cubicBezTo>
                  <a:lnTo>
                    <a:pt x="935" y="1358"/>
                  </a:lnTo>
                  <a:cubicBezTo>
                    <a:pt x="935" y="1488"/>
                    <a:pt x="1032" y="1618"/>
                    <a:pt x="1195" y="1618"/>
                  </a:cubicBezTo>
                  <a:cubicBezTo>
                    <a:pt x="1325" y="1618"/>
                    <a:pt x="1455" y="1488"/>
                    <a:pt x="1455" y="1358"/>
                  </a:cubicBezTo>
                  <a:lnTo>
                    <a:pt x="1455" y="935"/>
                  </a:lnTo>
                  <a:lnTo>
                    <a:pt x="2040" y="512"/>
                  </a:lnTo>
                  <a:cubicBezTo>
                    <a:pt x="2170" y="415"/>
                    <a:pt x="2203" y="252"/>
                    <a:pt x="2105" y="122"/>
                  </a:cubicBezTo>
                  <a:cubicBezTo>
                    <a:pt x="2046" y="43"/>
                    <a:pt x="1963" y="0"/>
                    <a:pt x="18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3277;p46">
              <a:extLst>
                <a:ext uri="{FF2B5EF4-FFF2-40B4-BE49-F238E27FC236}">
                  <a16:creationId xmlns:a16="http://schemas.microsoft.com/office/drawing/2014/main" id="{5FE286D8-E9EE-4A8B-A855-DD2AE1E59592}"/>
                </a:ext>
              </a:extLst>
            </p:cNvPr>
            <p:cNvSpPr/>
            <p:nvPr/>
          </p:nvSpPr>
          <p:spPr>
            <a:xfrm>
              <a:off x="-794925" y="3460650"/>
              <a:ext cx="116300" cy="69125"/>
            </a:xfrm>
            <a:custGeom>
              <a:avLst/>
              <a:gdLst/>
              <a:ahLst/>
              <a:cxnLst/>
              <a:rect l="l" t="t" r="r" b="b"/>
              <a:pathLst>
                <a:path w="4652" h="2765" extrusionOk="0">
                  <a:moveTo>
                    <a:pt x="2082" y="0"/>
                  </a:moveTo>
                  <a:cubicBezTo>
                    <a:pt x="944" y="0"/>
                    <a:pt x="1" y="943"/>
                    <a:pt x="1" y="2082"/>
                  </a:cubicBezTo>
                  <a:cubicBezTo>
                    <a:pt x="1" y="2309"/>
                    <a:pt x="163" y="2504"/>
                    <a:pt x="391" y="2537"/>
                  </a:cubicBezTo>
                  <a:cubicBezTo>
                    <a:pt x="586" y="2602"/>
                    <a:pt x="781" y="2634"/>
                    <a:pt x="1009" y="2667"/>
                  </a:cubicBezTo>
                  <a:cubicBezTo>
                    <a:pt x="1139" y="2667"/>
                    <a:pt x="1269" y="2569"/>
                    <a:pt x="1302" y="2439"/>
                  </a:cubicBezTo>
                  <a:cubicBezTo>
                    <a:pt x="1334" y="2277"/>
                    <a:pt x="1236" y="2147"/>
                    <a:pt x="1074" y="2114"/>
                  </a:cubicBezTo>
                  <a:cubicBezTo>
                    <a:pt x="911" y="2082"/>
                    <a:pt x="716" y="2049"/>
                    <a:pt x="554" y="2017"/>
                  </a:cubicBezTo>
                  <a:cubicBezTo>
                    <a:pt x="586" y="1204"/>
                    <a:pt x="1236" y="553"/>
                    <a:pt x="2082" y="553"/>
                  </a:cubicBezTo>
                  <a:lnTo>
                    <a:pt x="2602" y="553"/>
                  </a:lnTo>
                  <a:cubicBezTo>
                    <a:pt x="3415" y="553"/>
                    <a:pt x="4098" y="1204"/>
                    <a:pt x="4131" y="2017"/>
                  </a:cubicBezTo>
                  <a:cubicBezTo>
                    <a:pt x="3480" y="2147"/>
                    <a:pt x="2830" y="2212"/>
                    <a:pt x="2212" y="2212"/>
                  </a:cubicBezTo>
                  <a:cubicBezTo>
                    <a:pt x="2049" y="2212"/>
                    <a:pt x="1919" y="2342"/>
                    <a:pt x="1919" y="2472"/>
                  </a:cubicBezTo>
                  <a:cubicBezTo>
                    <a:pt x="1919" y="2634"/>
                    <a:pt x="2049" y="2765"/>
                    <a:pt x="2180" y="2765"/>
                  </a:cubicBezTo>
                  <a:lnTo>
                    <a:pt x="2342" y="2765"/>
                  </a:lnTo>
                  <a:cubicBezTo>
                    <a:pt x="2993" y="2732"/>
                    <a:pt x="3643" y="2667"/>
                    <a:pt x="4293" y="2537"/>
                  </a:cubicBezTo>
                  <a:cubicBezTo>
                    <a:pt x="4488" y="2504"/>
                    <a:pt x="4651" y="2309"/>
                    <a:pt x="4651" y="2082"/>
                  </a:cubicBezTo>
                  <a:cubicBezTo>
                    <a:pt x="4651" y="943"/>
                    <a:pt x="3740" y="0"/>
                    <a:pt x="25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 name="Google Shape;1368;p84">
            <a:extLst>
              <a:ext uri="{FF2B5EF4-FFF2-40B4-BE49-F238E27FC236}">
                <a16:creationId xmlns:a16="http://schemas.microsoft.com/office/drawing/2014/main" id="{4AB82D37-5D13-4FA8-A0B8-02239FB1F0EE}"/>
              </a:ext>
            </a:extLst>
          </p:cNvPr>
          <p:cNvGrpSpPr/>
          <p:nvPr/>
        </p:nvGrpSpPr>
        <p:grpSpPr>
          <a:xfrm>
            <a:off x="4291397" y="2405098"/>
            <a:ext cx="573339" cy="604044"/>
            <a:chOff x="1190625" y="238125"/>
            <a:chExt cx="5219200" cy="5219200"/>
          </a:xfrm>
        </p:grpSpPr>
        <p:sp>
          <p:nvSpPr>
            <p:cNvPr id="90" name="Google Shape;1369;p84">
              <a:extLst>
                <a:ext uri="{FF2B5EF4-FFF2-40B4-BE49-F238E27FC236}">
                  <a16:creationId xmlns:a16="http://schemas.microsoft.com/office/drawing/2014/main" id="{832EBB5C-B374-45E6-BBB6-8E340E14C41C}"/>
                </a:ext>
              </a:extLst>
            </p:cNvPr>
            <p:cNvSpPr/>
            <p:nvPr/>
          </p:nvSpPr>
          <p:spPr>
            <a:xfrm>
              <a:off x="1190625" y="2806925"/>
              <a:ext cx="2344575" cy="2650400"/>
            </a:xfrm>
            <a:custGeom>
              <a:avLst/>
              <a:gdLst/>
              <a:ahLst/>
              <a:cxnLst/>
              <a:rect l="l" t="t" r="r" b="b"/>
              <a:pathLst>
                <a:path w="93783" h="106016" extrusionOk="0">
                  <a:moveTo>
                    <a:pt x="46907" y="36698"/>
                  </a:moveTo>
                  <a:cubicBezTo>
                    <a:pt x="59270" y="36698"/>
                    <a:pt x="69317" y="46745"/>
                    <a:pt x="69317" y="59140"/>
                  </a:cubicBezTo>
                  <a:cubicBezTo>
                    <a:pt x="69317" y="71503"/>
                    <a:pt x="59270" y="81550"/>
                    <a:pt x="46907" y="81550"/>
                  </a:cubicBezTo>
                  <a:cubicBezTo>
                    <a:pt x="34512" y="81550"/>
                    <a:pt x="24465" y="71503"/>
                    <a:pt x="24465" y="59140"/>
                  </a:cubicBezTo>
                  <a:cubicBezTo>
                    <a:pt x="24465" y="46745"/>
                    <a:pt x="34512" y="36698"/>
                    <a:pt x="46907" y="36698"/>
                  </a:cubicBezTo>
                  <a:close/>
                  <a:moveTo>
                    <a:pt x="26520" y="1"/>
                  </a:moveTo>
                  <a:cubicBezTo>
                    <a:pt x="23127" y="1"/>
                    <a:pt x="20387" y="2741"/>
                    <a:pt x="20387" y="6133"/>
                  </a:cubicBezTo>
                  <a:lnTo>
                    <a:pt x="20387" y="20453"/>
                  </a:lnTo>
                  <a:cubicBezTo>
                    <a:pt x="7731" y="29130"/>
                    <a:pt x="0" y="43646"/>
                    <a:pt x="0" y="59140"/>
                  </a:cubicBezTo>
                  <a:cubicBezTo>
                    <a:pt x="0" y="84975"/>
                    <a:pt x="21040" y="106015"/>
                    <a:pt x="46907" y="106015"/>
                  </a:cubicBezTo>
                  <a:cubicBezTo>
                    <a:pt x="72742" y="106015"/>
                    <a:pt x="93782" y="84975"/>
                    <a:pt x="93782" y="59140"/>
                  </a:cubicBezTo>
                  <a:cubicBezTo>
                    <a:pt x="93782" y="43646"/>
                    <a:pt x="86051" y="29130"/>
                    <a:pt x="73395" y="20453"/>
                  </a:cubicBezTo>
                  <a:lnTo>
                    <a:pt x="73395" y="6133"/>
                  </a:lnTo>
                  <a:cubicBezTo>
                    <a:pt x="73395" y="2741"/>
                    <a:pt x="70655" y="1"/>
                    <a:pt x="67295" y="1"/>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1370;p84">
              <a:extLst>
                <a:ext uri="{FF2B5EF4-FFF2-40B4-BE49-F238E27FC236}">
                  <a16:creationId xmlns:a16="http://schemas.microsoft.com/office/drawing/2014/main" id="{D123F3C8-FC02-4872-B956-E45658D4002C}"/>
                </a:ext>
              </a:extLst>
            </p:cNvPr>
            <p:cNvSpPr/>
            <p:nvPr/>
          </p:nvSpPr>
          <p:spPr>
            <a:xfrm>
              <a:off x="2363300" y="2806925"/>
              <a:ext cx="1171900" cy="2650400"/>
            </a:xfrm>
            <a:custGeom>
              <a:avLst/>
              <a:gdLst/>
              <a:ahLst/>
              <a:cxnLst/>
              <a:rect l="l" t="t" r="r" b="b"/>
              <a:pathLst>
                <a:path w="46876" h="106016" extrusionOk="0">
                  <a:moveTo>
                    <a:pt x="0" y="1"/>
                  </a:moveTo>
                  <a:lnTo>
                    <a:pt x="0" y="36698"/>
                  </a:lnTo>
                  <a:cubicBezTo>
                    <a:pt x="12363" y="36698"/>
                    <a:pt x="22410" y="46745"/>
                    <a:pt x="22410" y="59140"/>
                  </a:cubicBezTo>
                  <a:cubicBezTo>
                    <a:pt x="22410" y="71503"/>
                    <a:pt x="12363" y="81550"/>
                    <a:pt x="0" y="81550"/>
                  </a:cubicBezTo>
                  <a:lnTo>
                    <a:pt x="0" y="106015"/>
                  </a:lnTo>
                  <a:cubicBezTo>
                    <a:pt x="25835" y="106015"/>
                    <a:pt x="46875" y="84975"/>
                    <a:pt x="46875" y="59140"/>
                  </a:cubicBezTo>
                  <a:cubicBezTo>
                    <a:pt x="46875" y="43646"/>
                    <a:pt x="39144" y="29130"/>
                    <a:pt x="26488" y="20453"/>
                  </a:cubicBezTo>
                  <a:lnTo>
                    <a:pt x="26488" y="6133"/>
                  </a:lnTo>
                  <a:cubicBezTo>
                    <a:pt x="26488" y="2741"/>
                    <a:pt x="23748" y="1"/>
                    <a:pt x="20388" y="1"/>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1371;p84">
              <a:extLst>
                <a:ext uri="{FF2B5EF4-FFF2-40B4-BE49-F238E27FC236}">
                  <a16:creationId xmlns:a16="http://schemas.microsoft.com/office/drawing/2014/main" id="{65DFC465-D7BC-4027-9703-2EC2CA2BCBC1}"/>
                </a:ext>
              </a:extLst>
            </p:cNvPr>
            <p:cNvSpPr/>
            <p:nvPr/>
          </p:nvSpPr>
          <p:spPr>
            <a:xfrm>
              <a:off x="3759425" y="238125"/>
              <a:ext cx="2650400" cy="2344575"/>
            </a:xfrm>
            <a:custGeom>
              <a:avLst/>
              <a:gdLst/>
              <a:ahLst/>
              <a:cxnLst/>
              <a:rect l="l" t="t" r="r" b="b"/>
              <a:pathLst>
                <a:path w="106016" h="93783" extrusionOk="0">
                  <a:moveTo>
                    <a:pt x="59140" y="24465"/>
                  </a:moveTo>
                  <a:cubicBezTo>
                    <a:pt x="71503" y="24465"/>
                    <a:pt x="81550" y="34512"/>
                    <a:pt x="81550" y="46907"/>
                  </a:cubicBezTo>
                  <a:cubicBezTo>
                    <a:pt x="81550" y="59270"/>
                    <a:pt x="71503" y="69317"/>
                    <a:pt x="59140" y="69317"/>
                  </a:cubicBezTo>
                  <a:cubicBezTo>
                    <a:pt x="46745" y="69317"/>
                    <a:pt x="36698" y="59270"/>
                    <a:pt x="36698" y="46907"/>
                  </a:cubicBezTo>
                  <a:cubicBezTo>
                    <a:pt x="36698" y="34512"/>
                    <a:pt x="46745" y="24465"/>
                    <a:pt x="59140" y="24465"/>
                  </a:cubicBezTo>
                  <a:close/>
                  <a:moveTo>
                    <a:pt x="59140" y="0"/>
                  </a:moveTo>
                  <a:cubicBezTo>
                    <a:pt x="43646" y="0"/>
                    <a:pt x="29130" y="7731"/>
                    <a:pt x="20453" y="20387"/>
                  </a:cubicBezTo>
                  <a:lnTo>
                    <a:pt x="6133" y="20387"/>
                  </a:lnTo>
                  <a:cubicBezTo>
                    <a:pt x="2741" y="20387"/>
                    <a:pt x="1" y="23127"/>
                    <a:pt x="1" y="26520"/>
                  </a:cubicBezTo>
                  <a:lnTo>
                    <a:pt x="1" y="67295"/>
                  </a:lnTo>
                  <a:cubicBezTo>
                    <a:pt x="1" y="70655"/>
                    <a:pt x="2741" y="73395"/>
                    <a:pt x="6133" y="73395"/>
                  </a:cubicBezTo>
                  <a:lnTo>
                    <a:pt x="20453" y="73395"/>
                  </a:lnTo>
                  <a:cubicBezTo>
                    <a:pt x="29130" y="86051"/>
                    <a:pt x="43646" y="93782"/>
                    <a:pt x="59140" y="93782"/>
                  </a:cubicBezTo>
                  <a:cubicBezTo>
                    <a:pt x="84975" y="93782"/>
                    <a:pt x="106015" y="72742"/>
                    <a:pt x="106015" y="46907"/>
                  </a:cubicBezTo>
                  <a:cubicBezTo>
                    <a:pt x="106015" y="21040"/>
                    <a:pt x="84975" y="0"/>
                    <a:pt x="59140" y="0"/>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1372;p84">
              <a:extLst>
                <a:ext uri="{FF2B5EF4-FFF2-40B4-BE49-F238E27FC236}">
                  <a16:creationId xmlns:a16="http://schemas.microsoft.com/office/drawing/2014/main" id="{45130BB6-2B7A-4170-8A9F-E5469378D78D}"/>
                </a:ext>
              </a:extLst>
            </p:cNvPr>
            <p:cNvSpPr/>
            <p:nvPr/>
          </p:nvSpPr>
          <p:spPr>
            <a:xfrm>
              <a:off x="3759425" y="1410800"/>
              <a:ext cx="2650400" cy="1171900"/>
            </a:xfrm>
            <a:custGeom>
              <a:avLst/>
              <a:gdLst/>
              <a:ahLst/>
              <a:cxnLst/>
              <a:rect l="l" t="t" r="r" b="b"/>
              <a:pathLst>
                <a:path w="106016" h="46876" extrusionOk="0">
                  <a:moveTo>
                    <a:pt x="1" y="0"/>
                  </a:moveTo>
                  <a:lnTo>
                    <a:pt x="1" y="20388"/>
                  </a:lnTo>
                  <a:cubicBezTo>
                    <a:pt x="1" y="23748"/>
                    <a:pt x="2741" y="26488"/>
                    <a:pt x="6133" y="26488"/>
                  </a:cubicBezTo>
                  <a:lnTo>
                    <a:pt x="20453" y="26488"/>
                  </a:lnTo>
                  <a:cubicBezTo>
                    <a:pt x="29130" y="39144"/>
                    <a:pt x="43646" y="46875"/>
                    <a:pt x="59140" y="46875"/>
                  </a:cubicBezTo>
                  <a:cubicBezTo>
                    <a:pt x="84975" y="46875"/>
                    <a:pt x="106015" y="25835"/>
                    <a:pt x="106015" y="0"/>
                  </a:cubicBezTo>
                  <a:lnTo>
                    <a:pt x="81550" y="0"/>
                  </a:lnTo>
                  <a:cubicBezTo>
                    <a:pt x="81550" y="12363"/>
                    <a:pt x="71503" y="22410"/>
                    <a:pt x="59140" y="22410"/>
                  </a:cubicBezTo>
                  <a:cubicBezTo>
                    <a:pt x="46745" y="22410"/>
                    <a:pt x="36698" y="12363"/>
                    <a:pt x="36698" y="0"/>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373;p84">
              <a:extLst>
                <a:ext uri="{FF2B5EF4-FFF2-40B4-BE49-F238E27FC236}">
                  <a16:creationId xmlns:a16="http://schemas.microsoft.com/office/drawing/2014/main" id="{554A9F45-C844-434E-9C46-2489322F403F}"/>
                </a:ext>
              </a:extLst>
            </p:cNvPr>
            <p:cNvSpPr/>
            <p:nvPr/>
          </p:nvSpPr>
          <p:spPr>
            <a:xfrm>
              <a:off x="2209975" y="2501125"/>
              <a:ext cx="305850" cy="611650"/>
            </a:xfrm>
            <a:custGeom>
              <a:avLst/>
              <a:gdLst/>
              <a:ahLst/>
              <a:cxnLst/>
              <a:rect l="l" t="t" r="r" b="b"/>
              <a:pathLst>
                <a:path w="12234" h="24466" extrusionOk="0">
                  <a:moveTo>
                    <a:pt x="6133" y="0"/>
                  </a:moveTo>
                  <a:cubicBezTo>
                    <a:pt x="2741" y="0"/>
                    <a:pt x="1" y="2740"/>
                    <a:pt x="1" y="6133"/>
                  </a:cubicBezTo>
                  <a:lnTo>
                    <a:pt x="1" y="18365"/>
                  </a:lnTo>
                  <a:cubicBezTo>
                    <a:pt x="1" y="21725"/>
                    <a:pt x="2741" y="24465"/>
                    <a:pt x="6133" y="24465"/>
                  </a:cubicBezTo>
                  <a:cubicBezTo>
                    <a:pt x="9493" y="24465"/>
                    <a:pt x="12233" y="21725"/>
                    <a:pt x="12233" y="18365"/>
                  </a:cubicBezTo>
                  <a:lnTo>
                    <a:pt x="12233" y="6133"/>
                  </a:lnTo>
                  <a:cubicBezTo>
                    <a:pt x="12233" y="2740"/>
                    <a:pt x="9493" y="0"/>
                    <a:pt x="61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374;p84">
              <a:extLst>
                <a:ext uri="{FF2B5EF4-FFF2-40B4-BE49-F238E27FC236}">
                  <a16:creationId xmlns:a16="http://schemas.microsoft.com/office/drawing/2014/main" id="{99A68A38-BCAB-405E-850A-58862723129B}"/>
                </a:ext>
              </a:extLst>
            </p:cNvPr>
            <p:cNvSpPr/>
            <p:nvPr/>
          </p:nvSpPr>
          <p:spPr>
            <a:xfrm>
              <a:off x="2209974" y="1271589"/>
              <a:ext cx="764152" cy="764152"/>
            </a:xfrm>
            <a:custGeom>
              <a:avLst/>
              <a:gdLst/>
              <a:ahLst/>
              <a:cxnLst/>
              <a:rect l="l" t="t" r="r" b="b"/>
              <a:pathLst>
                <a:path w="30566" h="30566" extrusionOk="0">
                  <a:moveTo>
                    <a:pt x="18366" y="1"/>
                  </a:moveTo>
                  <a:cubicBezTo>
                    <a:pt x="8221" y="1"/>
                    <a:pt x="1" y="8221"/>
                    <a:pt x="1" y="18366"/>
                  </a:cubicBezTo>
                  <a:lnTo>
                    <a:pt x="1" y="24466"/>
                  </a:lnTo>
                  <a:cubicBezTo>
                    <a:pt x="1" y="27826"/>
                    <a:pt x="2741" y="30566"/>
                    <a:pt x="6133" y="30566"/>
                  </a:cubicBezTo>
                  <a:cubicBezTo>
                    <a:pt x="9493" y="30566"/>
                    <a:pt x="12233" y="27826"/>
                    <a:pt x="12233" y="24466"/>
                  </a:cubicBezTo>
                  <a:lnTo>
                    <a:pt x="12233" y="18366"/>
                  </a:lnTo>
                  <a:cubicBezTo>
                    <a:pt x="12233" y="14973"/>
                    <a:pt x="14973" y="12233"/>
                    <a:pt x="18366" y="12233"/>
                  </a:cubicBezTo>
                  <a:lnTo>
                    <a:pt x="24433" y="12233"/>
                  </a:lnTo>
                  <a:cubicBezTo>
                    <a:pt x="27826" y="12233"/>
                    <a:pt x="30566" y="9493"/>
                    <a:pt x="30566" y="6133"/>
                  </a:cubicBezTo>
                  <a:cubicBezTo>
                    <a:pt x="30566" y="2741"/>
                    <a:pt x="27826" y="1"/>
                    <a:pt x="24433"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375;p84">
              <a:extLst>
                <a:ext uri="{FF2B5EF4-FFF2-40B4-BE49-F238E27FC236}">
                  <a16:creationId xmlns:a16="http://schemas.microsoft.com/office/drawing/2014/main" id="{0648C5BB-A529-40E9-A8FF-7933646EA791}"/>
                </a:ext>
              </a:extLst>
            </p:cNvPr>
            <p:cNvSpPr/>
            <p:nvPr/>
          </p:nvSpPr>
          <p:spPr>
            <a:xfrm>
              <a:off x="3453625" y="1257475"/>
              <a:ext cx="611650" cy="305850"/>
            </a:xfrm>
            <a:custGeom>
              <a:avLst/>
              <a:gdLst/>
              <a:ahLst/>
              <a:cxnLst/>
              <a:rect l="l" t="t" r="r" b="b"/>
              <a:pathLst>
                <a:path w="24466" h="12234" extrusionOk="0">
                  <a:moveTo>
                    <a:pt x="6133" y="1"/>
                  </a:moveTo>
                  <a:cubicBezTo>
                    <a:pt x="2740" y="1"/>
                    <a:pt x="0" y="2741"/>
                    <a:pt x="0" y="6133"/>
                  </a:cubicBezTo>
                  <a:cubicBezTo>
                    <a:pt x="0" y="9493"/>
                    <a:pt x="2740" y="12233"/>
                    <a:pt x="6133" y="12233"/>
                  </a:cubicBezTo>
                  <a:lnTo>
                    <a:pt x="18365" y="12233"/>
                  </a:lnTo>
                  <a:cubicBezTo>
                    <a:pt x="21725" y="12233"/>
                    <a:pt x="24465" y="9493"/>
                    <a:pt x="24465" y="6133"/>
                  </a:cubicBezTo>
                  <a:cubicBezTo>
                    <a:pt x="24465" y="2741"/>
                    <a:pt x="21725" y="1"/>
                    <a:pt x="18365"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376;p84">
              <a:extLst>
                <a:ext uri="{FF2B5EF4-FFF2-40B4-BE49-F238E27FC236}">
                  <a16:creationId xmlns:a16="http://schemas.microsoft.com/office/drawing/2014/main" id="{774179D9-43E4-4E49-9363-8848AF0411AC}"/>
                </a:ext>
              </a:extLst>
            </p:cNvPr>
            <p:cNvSpPr/>
            <p:nvPr/>
          </p:nvSpPr>
          <p:spPr>
            <a:xfrm>
              <a:off x="2363300" y="2501125"/>
              <a:ext cx="152525" cy="611650"/>
            </a:xfrm>
            <a:custGeom>
              <a:avLst/>
              <a:gdLst/>
              <a:ahLst/>
              <a:cxnLst/>
              <a:rect l="l" t="t" r="r" b="b"/>
              <a:pathLst>
                <a:path w="6101" h="24466" extrusionOk="0">
                  <a:moveTo>
                    <a:pt x="0" y="0"/>
                  </a:moveTo>
                  <a:lnTo>
                    <a:pt x="0" y="24465"/>
                  </a:lnTo>
                  <a:cubicBezTo>
                    <a:pt x="3360" y="24465"/>
                    <a:pt x="6100" y="21725"/>
                    <a:pt x="6100" y="18365"/>
                  </a:cubicBezTo>
                  <a:lnTo>
                    <a:pt x="6100" y="6133"/>
                  </a:lnTo>
                  <a:cubicBezTo>
                    <a:pt x="6100" y="2740"/>
                    <a:pt x="3360" y="0"/>
                    <a:pt x="0"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377;p84">
              <a:extLst>
                <a:ext uri="{FF2B5EF4-FFF2-40B4-BE49-F238E27FC236}">
                  <a16:creationId xmlns:a16="http://schemas.microsoft.com/office/drawing/2014/main" id="{2058F2B9-61D2-4936-879C-0EDD7350252D}"/>
                </a:ext>
              </a:extLst>
            </p:cNvPr>
            <p:cNvSpPr/>
            <p:nvPr/>
          </p:nvSpPr>
          <p:spPr>
            <a:xfrm>
              <a:off x="2363300" y="1410800"/>
              <a:ext cx="610825" cy="610825"/>
            </a:xfrm>
            <a:custGeom>
              <a:avLst/>
              <a:gdLst/>
              <a:ahLst/>
              <a:cxnLst/>
              <a:rect l="l" t="t" r="r" b="b"/>
              <a:pathLst>
                <a:path w="24433" h="24433" extrusionOk="0">
                  <a:moveTo>
                    <a:pt x="12233" y="0"/>
                  </a:moveTo>
                  <a:cubicBezTo>
                    <a:pt x="5448" y="0"/>
                    <a:pt x="0" y="5448"/>
                    <a:pt x="0" y="12233"/>
                  </a:cubicBezTo>
                  <a:lnTo>
                    <a:pt x="0" y="24433"/>
                  </a:lnTo>
                  <a:cubicBezTo>
                    <a:pt x="3360" y="24433"/>
                    <a:pt x="6100" y="21693"/>
                    <a:pt x="6100" y="18333"/>
                  </a:cubicBezTo>
                  <a:lnTo>
                    <a:pt x="6100" y="12233"/>
                  </a:lnTo>
                  <a:cubicBezTo>
                    <a:pt x="6100" y="8840"/>
                    <a:pt x="8840" y="6100"/>
                    <a:pt x="12233" y="6100"/>
                  </a:cubicBezTo>
                  <a:lnTo>
                    <a:pt x="18300" y="6100"/>
                  </a:lnTo>
                  <a:cubicBezTo>
                    <a:pt x="21693" y="6100"/>
                    <a:pt x="24433" y="3360"/>
                    <a:pt x="244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378;p84">
              <a:extLst>
                <a:ext uri="{FF2B5EF4-FFF2-40B4-BE49-F238E27FC236}">
                  <a16:creationId xmlns:a16="http://schemas.microsoft.com/office/drawing/2014/main" id="{AA9A9F2B-B677-4F90-990F-ABEF3177B569}"/>
                </a:ext>
              </a:extLst>
            </p:cNvPr>
            <p:cNvSpPr/>
            <p:nvPr/>
          </p:nvSpPr>
          <p:spPr>
            <a:xfrm>
              <a:off x="3453625" y="1410800"/>
              <a:ext cx="611650" cy="152525"/>
            </a:xfrm>
            <a:custGeom>
              <a:avLst/>
              <a:gdLst/>
              <a:ahLst/>
              <a:cxnLst/>
              <a:rect l="l" t="t" r="r" b="b"/>
              <a:pathLst>
                <a:path w="24466" h="6101" extrusionOk="0">
                  <a:moveTo>
                    <a:pt x="0" y="0"/>
                  </a:moveTo>
                  <a:cubicBezTo>
                    <a:pt x="0" y="3360"/>
                    <a:pt x="2740" y="6100"/>
                    <a:pt x="6133" y="6100"/>
                  </a:cubicBezTo>
                  <a:lnTo>
                    <a:pt x="18365" y="6100"/>
                  </a:lnTo>
                  <a:cubicBezTo>
                    <a:pt x="21725" y="6100"/>
                    <a:pt x="24465" y="3360"/>
                    <a:pt x="24465"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 name="Google Shape;3862;p46">
            <a:extLst>
              <a:ext uri="{FF2B5EF4-FFF2-40B4-BE49-F238E27FC236}">
                <a16:creationId xmlns:a16="http://schemas.microsoft.com/office/drawing/2014/main" id="{CDD2E40E-8B21-42AA-9934-50AA72439143}"/>
              </a:ext>
            </a:extLst>
          </p:cNvPr>
          <p:cNvGrpSpPr/>
          <p:nvPr/>
        </p:nvGrpSpPr>
        <p:grpSpPr>
          <a:xfrm>
            <a:off x="7187204" y="2384121"/>
            <a:ext cx="488405" cy="602549"/>
            <a:chOff x="9784350" y="4044475"/>
            <a:chExt cx="378050" cy="462400"/>
          </a:xfrm>
        </p:grpSpPr>
        <p:sp>
          <p:nvSpPr>
            <p:cNvPr id="101" name="Google Shape;3863;p46">
              <a:extLst>
                <a:ext uri="{FF2B5EF4-FFF2-40B4-BE49-F238E27FC236}">
                  <a16:creationId xmlns:a16="http://schemas.microsoft.com/office/drawing/2014/main" id="{6A7AE5CF-D742-4FFA-AAD9-513FE2D520FA}"/>
                </a:ext>
              </a:extLst>
            </p:cNvPr>
            <p:cNvSpPr/>
            <p:nvPr/>
          </p:nvSpPr>
          <p:spPr>
            <a:xfrm>
              <a:off x="9829050" y="4051125"/>
              <a:ext cx="233375" cy="185025"/>
            </a:xfrm>
            <a:custGeom>
              <a:avLst/>
              <a:gdLst/>
              <a:ahLst/>
              <a:cxnLst/>
              <a:rect l="l" t="t" r="r" b="b"/>
              <a:pathLst>
                <a:path w="9335" h="7401" extrusionOk="0">
                  <a:moveTo>
                    <a:pt x="4901" y="0"/>
                  </a:moveTo>
                  <a:cubicBezTo>
                    <a:pt x="4615" y="0"/>
                    <a:pt x="4325" y="27"/>
                    <a:pt x="4033" y="83"/>
                  </a:cubicBezTo>
                  <a:cubicBezTo>
                    <a:pt x="1594" y="539"/>
                    <a:pt x="1" y="2945"/>
                    <a:pt x="456" y="5417"/>
                  </a:cubicBezTo>
                  <a:lnTo>
                    <a:pt x="684" y="6587"/>
                  </a:lnTo>
                  <a:lnTo>
                    <a:pt x="846" y="7400"/>
                  </a:lnTo>
                  <a:lnTo>
                    <a:pt x="2440" y="6978"/>
                  </a:lnTo>
                  <a:lnTo>
                    <a:pt x="2310" y="6230"/>
                  </a:lnTo>
                  <a:lnTo>
                    <a:pt x="2115" y="5091"/>
                  </a:lnTo>
                  <a:cubicBezTo>
                    <a:pt x="1822" y="3530"/>
                    <a:pt x="2798" y="2035"/>
                    <a:pt x="4359" y="1742"/>
                  </a:cubicBezTo>
                  <a:cubicBezTo>
                    <a:pt x="4548" y="1704"/>
                    <a:pt x="4737" y="1686"/>
                    <a:pt x="4923" y="1686"/>
                  </a:cubicBezTo>
                  <a:cubicBezTo>
                    <a:pt x="6175" y="1686"/>
                    <a:pt x="7303" y="2512"/>
                    <a:pt x="7643" y="3758"/>
                  </a:cubicBezTo>
                  <a:cubicBezTo>
                    <a:pt x="7671" y="3871"/>
                    <a:pt x="7798" y="3960"/>
                    <a:pt x="7916" y="3960"/>
                  </a:cubicBezTo>
                  <a:cubicBezTo>
                    <a:pt x="7933" y="3960"/>
                    <a:pt x="7951" y="3958"/>
                    <a:pt x="7968" y="3953"/>
                  </a:cubicBezTo>
                  <a:lnTo>
                    <a:pt x="9041" y="3758"/>
                  </a:lnTo>
                  <a:cubicBezTo>
                    <a:pt x="9204" y="3726"/>
                    <a:pt x="9334" y="3563"/>
                    <a:pt x="9269" y="3400"/>
                  </a:cubicBezTo>
                  <a:cubicBezTo>
                    <a:pt x="8756" y="1375"/>
                    <a:pt x="6941" y="0"/>
                    <a:pt x="49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3864;p46">
              <a:extLst>
                <a:ext uri="{FF2B5EF4-FFF2-40B4-BE49-F238E27FC236}">
                  <a16:creationId xmlns:a16="http://schemas.microsoft.com/office/drawing/2014/main" id="{10E1833A-AE40-4740-B6AD-1208D56CD2CA}"/>
                </a:ext>
              </a:extLst>
            </p:cNvPr>
            <p:cNvSpPr/>
            <p:nvPr/>
          </p:nvSpPr>
          <p:spPr>
            <a:xfrm>
              <a:off x="9784350" y="4206850"/>
              <a:ext cx="370750" cy="292700"/>
            </a:xfrm>
            <a:custGeom>
              <a:avLst/>
              <a:gdLst/>
              <a:ahLst/>
              <a:cxnLst/>
              <a:rect l="l" t="t" r="r" b="b"/>
              <a:pathLst>
                <a:path w="14830" h="11708" extrusionOk="0">
                  <a:moveTo>
                    <a:pt x="4086" y="1"/>
                  </a:moveTo>
                  <a:cubicBezTo>
                    <a:pt x="3130" y="1"/>
                    <a:pt x="2179" y="358"/>
                    <a:pt x="1464" y="1074"/>
                  </a:cubicBezTo>
                  <a:cubicBezTo>
                    <a:pt x="33" y="2505"/>
                    <a:pt x="0" y="4781"/>
                    <a:pt x="1366" y="6244"/>
                  </a:cubicBezTo>
                  <a:lnTo>
                    <a:pt x="5691" y="10927"/>
                  </a:lnTo>
                  <a:cubicBezTo>
                    <a:pt x="6163" y="11447"/>
                    <a:pt x="6813" y="11708"/>
                    <a:pt x="7464" y="11708"/>
                  </a:cubicBezTo>
                  <a:cubicBezTo>
                    <a:pt x="8114" y="11708"/>
                    <a:pt x="8764" y="11447"/>
                    <a:pt x="9236" y="10927"/>
                  </a:cubicBezTo>
                  <a:lnTo>
                    <a:pt x="13463" y="6244"/>
                  </a:lnTo>
                  <a:cubicBezTo>
                    <a:pt x="14829" y="4781"/>
                    <a:pt x="14764" y="2505"/>
                    <a:pt x="13366" y="1106"/>
                  </a:cubicBezTo>
                  <a:lnTo>
                    <a:pt x="13333" y="1106"/>
                  </a:lnTo>
                  <a:cubicBezTo>
                    <a:pt x="12618" y="375"/>
                    <a:pt x="11667" y="9"/>
                    <a:pt x="10711" y="9"/>
                  </a:cubicBezTo>
                  <a:cubicBezTo>
                    <a:pt x="9756" y="9"/>
                    <a:pt x="8797" y="375"/>
                    <a:pt x="8065" y="1106"/>
                  </a:cubicBezTo>
                  <a:lnTo>
                    <a:pt x="7642" y="1529"/>
                  </a:lnTo>
                  <a:cubicBezTo>
                    <a:pt x="7577" y="1594"/>
                    <a:pt x="7488" y="1627"/>
                    <a:pt x="7399" y="1627"/>
                  </a:cubicBezTo>
                  <a:cubicBezTo>
                    <a:pt x="7309" y="1627"/>
                    <a:pt x="7220" y="1594"/>
                    <a:pt x="7155" y="1529"/>
                  </a:cubicBezTo>
                  <a:lnTo>
                    <a:pt x="6732" y="1074"/>
                  </a:lnTo>
                  <a:cubicBezTo>
                    <a:pt x="6000" y="358"/>
                    <a:pt x="5041" y="1"/>
                    <a:pt x="4086"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3865;p46">
              <a:extLst>
                <a:ext uri="{FF2B5EF4-FFF2-40B4-BE49-F238E27FC236}">
                  <a16:creationId xmlns:a16="http://schemas.microsoft.com/office/drawing/2014/main" id="{63927CCF-9A85-4D9E-8136-CB842B573C63}"/>
                </a:ext>
              </a:extLst>
            </p:cNvPr>
            <p:cNvSpPr/>
            <p:nvPr/>
          </p:nvSpPr>
          <p:spPr>
            <a:xfrm>
              <a:off x="9784350" y="4206525"/>
              <a:ext cx="206525" cy="293025"/>
            </a:xfrm>
            <a:custGeom>
              <a:avLst/>
              <a:gdLst/>
              <a:ahLst/>
              <a:cxnLst/>
              <a:rect l="l" t="t" r="r" b="b"/>
              <a:pathLst>
                <a:path w="8261" h="11721" extrusionOk="0">
                  <a:moveTo>
                    <a:pt x="4077" y="1"/>
                  </a:moveTo>
                  <a:cubicBezTo>
                    <a:pt x="3132" y="1"/>
                    <a:pt x="2188" y="363"/>
                    <a:pt x="1464" y="1087"/>
                  </a:cubicBezTo>
                  <a:cubicBezTo>
                    <a:pt x="33" y="2518"/>
                    <a:pt x="0" y="4794"/>
                    <a:pt x="1366" y="6257"/>
                  </a:cubicBezTo>
                  <a:lnTo>
                    <a:pt x="5691" y="10940"/>
                  </a:lnTo>
                  <a:cubicBezTo>
                    <a:pt x="6150" y="11468"/>
                    <a:pt x="6804" y="11721"/>
                    <a:pt x="7457" y="11721"/>
                  </a:cubicBezTo>
                  <a:cubicBezTo>
                    <a:pt x="7730" y="11721"/>
                    <a:pt x="8002" y="11677"/>
                    <a:pt x="8260" y="11591"/>
                  </a:cubicBezTo>
                  <a:cubicBezTo>
                    <a:pt x="8033" y="11460"/>
                    <a:pt x="7805" y="11298"/>
                    <a:pt x="7610" y="11103"/>
                  </a:cubicBezTo>
                  <a:lnTo>
                    <a:pt x="3285" y="6420"/>
                  </a:lnTo>
                  <a:cubicBezTo>
                    <a:pt x="1919" y="4924"/>
                    <a:pt x="1984" y="2648"/>
                    <a:pt x="3382" y="1249"/>
                  </a:cubicBezTo>
                  <a:cubicBezTo>
                    <a:pt x="3935" y="697"/>
                    <a:pt x="4618" y="339"/>
                    <a:pt x="5301" y="209"/>
                  </a:cubicBezTo>
                  <a:cubicBezTo>
                    <a:pt x="4905" y="70"/>
                    <a:pt x="4491" y="1"/>
                    <a:pt x="4077"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3866;p46">
              <a:extLst>
                <a:ext uri="{FF2B5EF4-FFF2-40B4-BE49-F238E27FC236}">
                  <a16:creationId xmlns:a16="http://schemas.microsoft.com/office/drawing/2014/main" id="{A77B7FE0-00E8-4851-B026-E62944F02AE2}"/>
                </a:ext>
              </a:extLst>
            </p:cNvPr>
            <p:cNvSpPr/>
            <p:nvPr/>
          </p:nvSpPr>
          <p:spPr>
            <a:xfrm>
              <a:off x="9896550" y="4275150"/>
              <a:ext cx="144725" cy="134975"/>
            </a:xfrm>
            <a:custGeom>
              <a:avLst/>
              <a:gdLst/>
              <a:ahLst/>
              <a:cxnLst/>
              <a:rect l="l" t="t" r="r" b="b"/>
              <a:pathLst>
                <a:path w="5789" h="5399" extrusionOk="0">
                  <a:moveTo>
                    <a:pt x="1073" y="0"/>
                  </a:moveTo>
                  <a:cubicBezTo>
                    <a:pt x="488" y="0"/>
                    <a:pt x="0" y="488"/>
                    <a:pt x="0" y="1073"/>
                  </a:cubicBezTo>
                  <a:lnTo>
                    <a:pt x="0" y="4325"/>
                  </a:lnTo>
                  <a:cubicBezTo>
                    <a:pt x="0" y="4911"/>
                    <a:pt x="488" y="5398"/>
                    <a:pt x="1073" y="5398"/>
                  </a:cubicBezTo>
                  <a:lnTo>
                    <a:pt x="4715" y="5398"/>
                  </a:lnTo>
                  <a:cubicBezTo>
                    <a:pt x="5301" y="5398"/>
                    <a:pt x="5789" y="4911"/>
                    <a:pt x="5789" y="4325"/>
                  </a:cubicBezTo>
                  <a:lnTo>
                    <a:pt x="5789" y="1073"/>
                  </a:lnTo>
                  <a:cubicBezTo>
                    <a:pt x="5789" y="488"/>
                    <a:pt x="5301" y="0"/>
                    <a:pt x="4715" y="0"/>
                  </a:cubicBezTo>
                  <a:close/>
                </a:path>
              </a:pathLst>
            </a:custGeom>
            <a:solidFill>
              <a:srgbClr val="F3F0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3867;p46">
              <a:extLst>
                <a:ext uri="{FF2B5EF4-FFF2-40B4-BE49-F238E27FC236}">
                  <a16:creationId xmlns:a16="http://schemas.microsoft.com/office/drawing/2014/main" id="{8D2BA67E-01E5-45EA-B1D1-D1F77C029DB7}"/>
                </a:ext>
              </a:extLst>
            </p:cNvPr>
            <p:cNvSpPr/>
            <p:nvPr/>
          </p:nvSpPr>
          <p:spPr>
            <a:xfrm>
              <a:off x="9942075" y="4303550"/>
              <a:ext cx="52850" cy="78125"/>
            </a:xfrm>
            <a:custGeom>
              <a:avLst/>
              <a:gdLst/>
              <a:ahLst/>
              <a:cxnLst/>
              <a:rect l="l" t="t" r="r" b="b"/>
              <a:pathLst>
                <a:path w="2114" h="3125" extrusionOk="0">
                  <a:moveTo>
                    <a:pt x="1080" y="1"/>
                  </a:moveTo>
                  <a:cubicBezTo>
                    <a:pt x="488" y="1"/>
                    <a:pt x="0" y="476"/>
                    <a:pt x="0" y="1043"/>
                  </a:cubicBezTo>
                  <a:cubicBezTo>
                    <a:pt x="0" y="1401"/>
                    <a:pt x="163" y="1693"/>
                    <a:pt x="390" y="1889"/>
                  </a:cubicBezTo>
                  <a:cubicBezTo>
                    <a:pt x="423" y="1889"/>
                    <a:pt x="423" y="1921"/>
                    <a:pt x="423" y="1954"/>
                  </a:cubicBezTo>
                  <a:lnTo>
                    <a:pt x="293" y="2637"/>
                  </a:lnTo>
                  <a:cubicBezTo>
                    <a:pt x="228" y="2897"/>
                    <a:pt x="423" y="3124"/>
                    <a:pt x="683" y="3124"/>
                  </a:cubicBezTo>
                  <a:lnTo>
                    <a:pt x="1464" y="3124"/>
                  </a:lnTo>
                  <a:cubicBezTo>
                    <a:pt x="1724" y="3124"/>
                    <a:pt x="1919" y="2897"/>
                    <a:pt x="1886" y="2637"/>
                  </a:cubicBezTo>
                  <a:lnTo>
                    <a:pt x="1724" y="1921"/>
                  </a:lnTo>
                  <a:cubicBezTo>
                    <a:pt x="1724" y="1889"/>
                    <a:pt x="1724" y="1856"/>
                    <a:pt x="1756" y="1856"/>
                  </a:cubicBezTo>
                  <a:cubicBezTo>
                    <a:pt x="1984" y="1661"/>
                    <a:pt x="2114" y="1368"/>
                    <a:pt x="2114" y="1043"/>
                  </a:cubicBezTo>
                  <a:cubicBezTo>
                    <a:pt x="2114" y="490"/>
                    <a:pt x="1691" y="35"/>
                    <a:pt x="1138" y="2"/>
                  </a:cubicBezTo>
                  <a:cubicBezTo>
                    <a:pt x="1119" y="1"/>
                    <a:pt x="1099" y="1"/>
                    <a:pt x="10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3868;p46">
              <a:extLst>
                <a:ext uri="{FF2B5EF4-FFF2-40B4-BE49-F238E27FC236}">
                  <a16:creationId xmlns:a16="http://schemas.microsoft.com/office/drawing/2014/main" id="{FB7CDA2B-B508-4E1D-B8F3-9AB26856D62E}"/>
                </a:ext>
              </a:extLst>
            </p:cNvPr>
            <p:cNvSpPr/>
            <p:nvPr/>
          </p:nvSpPr>
          <p:spPr>
            <a:xfrm>
              <a:off x="9785975" y="4044475"/>
              <a:ext cx="376425" cy="462400"/>
            </a:xfrm>
            <a:custGeom>
              <a:avLst/>
              <a:gdLst/>
              <a:ahLst/>
              <a:cxnLst/>
              <a:rect l="l" t="t" r="r" b="b"/>
              <a:pathLst>
                <a:path w="15057" h="18496" extrusionOk="0">
                  <a:moveTo>
                    <a:pt x="6645" y="0"/>
                  </a:moveTo>
                  <a:cubicBezTo>
                    <a:pt x="6341" y="0"/>
                    <a:pt x="6033" y="29"/>
                    <a:pt x="5724" y="89"/>
                  </a:cubicBezTo>
                  <a:cubicBezTo>
                    <a:pt x="3155" y="577"/>
                    <a:pt x="1431" y="3114"/>
                    <a:pt x="1919" y="5715"/>
                  </a:cubicBezTo>
                  <a:lnTo>
                    <a:pt x="2114" y="6723"/>
                  </a:lnTo>
                  <a:cubicBezTo>
                    <a:pt x="1789" y="6886"/>
                    <a:pt x="1464" y="7113"/>
                    <a:pt x="1204" y="7406"/>
                  </a:cubicBezTo>
                  <a:cubicBezTo>
                    <a:pt x="456" y="8122"/>
                    <a:pt x="65" y="9097"/>
                    <a:pt x="33" y="10138"/>
                  </a:cubicBezTo>
                  <a:cubicBezTo>
                    <a:pt x="0" y="11178"/>
                    <a:pt x="391" y="12187"/>
                    <a:pt x="1106" y="12967"/>
                  </a:cubicBezTo>
                  <a:lnTo>
                    <a:pt x="5431" y="17617"/>
                  </a:lnTo>
                  <a:cubicBezTo>
                    <a:pt x="5919" y="18170"/>
                    <a:pt x="6634" y="18495"/>
                    <a:pt x="7382" y="18495"/>
                  </a:cubicBezTo>
                  <a:lnTo>
                    <a:pt x="7415" y="18495"/>
                  </a:lnTo>
                  <a:cubicBezTo>
                    <a:pt x="8163" y="18495"/>
                    <a:pt x="8878" y="18170"/>
                    <a:pt x="9366" y="17617"/>
                  </a:cubicBezTo>
                  <a:lnTo>
                    <a:pt x="10732" y="16121"/>
                  </a:lnTo>
                  <a:cubicBezTo>
                    <a:pt x="10862" y="15991"/>
                    <a:pt x="10829" y="15829"/>
                    <a:pt x="10732" y="15731"/>
                  </a:cubicBezTo>
                  <a:cubicBezTo>
                    <a:pt x="10671" y="15671"/>
                    <a:pt x="10604" y="15645"/>
                    <a:pt x="10539" y="15645"/>
                  </a:cubicBezTo>
                  <a:cubicBezTo>
                    <a:pt x="10465" y="15645"/>
                    <a:pt x="10394" y="15679"/>
                    <a:pt x="10342" y="15731"/>
                  </a:cubicBezTo>
                  <a:lnTo>
                    <a:pt x="8976" y="17227"/>
                  </a:lnTo>
                  <a:cubicBezTo>
                    <a:pt x="8553" y="17682"/>
                    <a:pt x="8000" y="17910"/>
                    <a:pt x="7415" y="17942"/>
                  </a:cubicBezTo>
                  <a:lnTo>
                    <a:pt x="7382" y="17942"/>
                  </a:lnTo>
                  <a:cubicBezTo>
                    <a:pt x="6797" y="17942"/>
                    <a:pt x="6244" y="17682"/>
                    <a:pt x="5821" y="17260"/>
                  </a:cubicBezTo>
                  <a:lnTo>
                    <a:pt x="1496" y="12577"/>
                  </a:lnTo>
                  <a:cubicBezTo>
                    <a:pt x="878" y="11926"/>
                    <a:pt x="553" y="11048"/>
                    <a:pt x="586" y="10170"/>
                  </a:cubicBezTo>
                  <a:cubicBezTo>
                    <a:pt x="618" y="9260"/>
                    <a:pt x="976" y="8414"/>
                    <a:pt x="1594" y="7796"/>
                  </a:cubicBezTo>
                  <a:cubicBezTo>
                    <a:pt x="2260" y="7113"/>
                    <a:pt x="3147" y="6772"/>
                    <a:pt x="4033" y="6772"/>
                  </a:cubicBezTo>
                  <a:cubicBezTo>
                    <a:pt x="4919" y="6772"/>
                    <a:pt x="5805" y="7113"/>
                    <a:pt x="6472" y="7796"/>
                  </a:cubicBezTo>
                  <a:lnTo>
                    <a:pt x="6927" y="8219"/>
                  </a:lnTo>
                  <a:cubicBezTo>
                    <a:pt x="7041" y="8333"/>
                    <a:pt x="7195" y="8390"/>
                    <a:pt x="7354" y="8390"/>
                  </a:cubicBezTo>
                  <a:cubicBezTo>
                    <a:pt x="7512" y="8390"/>
                    <a:pt x="7675" y="8333"/>
                    <a:pt x="7805" y="8219"/>
                  </a:cubicBezTo>
                  <a:lnTo>
                    <a:pt x="8228" y="7796"/>
                  </a:lnTo>
                  <a:cubicBezTo>
                    <a:pt x="8878" y="7146"/>
                    <a:pt x="9724" y="6788"/>
                    <a:pt x="10667" y="6788"/>
                  </a:cubicBezTo>
                  <a:cubicBezTo>
                    <a:pt x="11577" y="6788"/>
                    <a:pt x="12455" y="7146"/>
                    <a:pt x="13106" y="7796"/>
                  </a:cubicBezTo>
                  <a:cubicBezTo>
                    <a:pt x="14407" y="9097"/>
                    <a:pt x="14472" y="11211"/>
                    <a:pt x="13203" y="12577"/>
                  </a:cubicBezTo>
                  <a:lnTo>
                    <a:pt x="11122" y="14853"/>
                  </a:lnTo>
                  <a:cubicBezTo>
                    <a:pt x="11025" y="14983"/>
                    <a:pt x="11025" y="15146"/>
                    <a:pt x="11155" y="15243"/>
                  </a:cubicBezTo>
                  <a:cubicBezTo>
                    <a:pt x="11203" y="15292"/>
                    <a:pt x="11277" y="15317"/>
                    <a:pt x="11350" y="15317"/>
                  </a:cubicBezTo>
                  <a:cubicBezTo>
                    <a:pt x="11423" y="15317"/>
                    <a:pt x="11496" y="15292"/>
                    <a:pt x="11545" y="15243"/>
                  </a:cubicBezTo>
                  <a:lnTo>
                    <a:pt x="13626" y="12934"/>
                  </a:lnTo>
                  <a:cubicBezTo>
                    <a:pt x="15057" y="11341"/>
                    <a:pt x="15024" y="8935"/>
                    <a:pt x="13496" y="7406"/>
                  </a:cubicBezTo>
                  <a:cubicBezTo>
                    <a:pt x="12716" y="6626"/>
                    <a:pt x="11707" y="6235"/>
                    <a:pt x="10634" y="6235"/>
                  </a:cubicBezTo>
                  <a:cubicBezTo>
                    <a:pt x="9594" y="6235"/>
                    <a:pt x="8586" y="6626"/>
                    <a:pt x="7805" y="7406"/>
                  </a:cubicBezTo>
                  <a:lnTo>
                    <a:pt x="7382" y="7829"/>
                  </a:lnTo>
                  <a:lnTo>
                    <a:pt x="7317" y="7829"/>
                  </a:lnTo>
                  <a:lnTo>
                    <a:pt x="6862" y="7374"/>
                  </a:lnTo>
                  <a:cubicBezTo>
                    <a:pt x="6147" y="6658"/>
                    <a:pt x="5203" y="6268"/>
                    <a:pt x="4260" y="6235"/>
                  </a:cubicBezTo>
                  <a:lnTo>
                    <a:pt x="4098" y="5292"/>
                  </a:lnTo>
                  <a:cubicBezTo>
                    <a:pt x="3838" y="3894"/>
                    <a:pt x="4748" y="2528"/>
                    <a:pt x="6114" y="2268"/>
                  </a:cubicBezTo>
                  <a:cubicBezTo>
                    <a:pt x="6297" y="2231"/>
                    <a:pt x="6480" y="2213"/>
                    <a:pt x="6659" y="2213"/>
                  </a:cubicBezTo>
                  <a:cubicBezTo>
                    <a:pt x="6959" y="2213"/>
                    <a:pt x="7248" y="2264"/>
                    <a:pt x="7512" y="2366"/>
                  </a:cubicBezTo>
                  <a:cubicBezTo>
                    <a:pt x="7554" y="2382"/>
                    <a:pt x="7596" y="2391"/>
                    <a:pt x="7636" y="2391"/>
                  </a:cubicBezTo>
                  <a:cubicBezTo>
                    <a:pt x="7750" y="2391"/>
                    <a:pt x="7846" y="2324"/>
                    <a:pt x="7870" y="2203"/>
                  </a:cubicBezTo>
                  <a:cubicBezTo>
                    <a:pt x="7935" y="2073"/>
                    <a:pt x="7870" y="1910"/>
                    <a:pt x="7708" y="1845"/>
                  </a:cubicBezTo>
                  <a:cubicBezTo>
                    <a:pt x="7374" y="1720"/>
                    <a:pt x="7014" y="1662"/>
                    <a:pt x="6644" y="1662"/>
                  </a:cubicBezTo>
                  <a:cubicBezTo>
                    <a:pt x="6437" y="1662"/>
                    <a:pt x="6227" y="1680"/>
                    <a:pt x="6016" y="1715"/>
                  </a:cubicBezTo>
                  <a:cubicBezTo>
                    <a:pt x="4358" y="2040"/>
                    <a:pt x="3252" y="3699"/>
                    <a:pt x="3545" y="5390"/>
                  </a:cubicBezTo>
                  <a:lnTo>
                    <a:pt x="3708" y="6235"/>
                  </a:lnTo>
                  <a:cubicBezTo>
                    <a:pt x="3350" y="6268"/>
                    <a:pt x="2960" y="6333"/>
                    <a:pt x="2634" y="6463"/>
                  </a:cubicBezTo>
                  <a:lnTo>
                    <a:pt x="2472" y="5618"/>
                  </a:lnTo>
                  <a:cubicBezTo>
                    <a:pt x="2017" y="3309"/>
                    <a:pt x="3545" y="1065"/>
                    <a:pt x="5821" y="610"/>
                  </a:cubicBezTo>
                  <a:cubicBezTo>
                    <a:pt x="6087" y="559"/>
                    <a:pt x="6353" y="534"/>
                    <a:pt x="6614" y="534"/>
                  </a:cubicBezTo>
                  <a:cubicBezTo>
                    <a:pt x="8526" y="534"/>
                    <a:pt x="10246" y="1843"/>
                    <a:pt x="10732" y="3731"/>
                  </a:cubicBezTo>
                  <a:lnTo>
                    <a:pt x="9659" y="3959"/>
                  </a:lnTo>
                  <a:lnTo>
                    <a:pt x="9626" y="3959"/>
                  </a:lnTo>
                  <a:cubicBezTo>
                    <a:pt x="9496" y="3439"/>
                    <a:pt x="9203" y="2951"/>
                    <a:pt x="8846" y="2561"/>
                  </a:cubicBezTo>
                  <a:cubicBezTo>
                    <a:pt x="8781" y="2512"/>
                    <a:pt x="8707" y="2488"/>
                    <a:pt x="8634" y="2488"/>
                  </a:cubicBezTo>
                  <a:cubicBezTo>
                    <a:pt x="8561" y="2488"/>
                    <a:pt x="8488" y="2512"/>
                    <a:pt x="8423" y="2561"/>
                  </a:cubicBezTo>
                  <a:cubicBezTo>
                    <a:pt x="8325" y="2691"/>
                    <a:pt x="8325" y="2853"/>
                    <a:pt x="8455" y="2983"/>
                  </a:cubicBezTo>
                  <a:cubicBezTo>
                    <a:pt x="8748" y="3276"/>
                    <a:pt x="8976" y="3666"/>
                    <a:pt x="9106" y="4089"/>
                  </a:cubicBezTo>
                  <a:cubicBezTo>
                    <a:pt x="9195" y="4357"/>
                    <a:pt x="9421" y="4516"/>
                    <a:pt x="9683" y="4516"/>
                  </a:cubicBezTo>
                  <a:cubicBezTo>
                    <a:pt x="9707" y="4516"/>
                    <a:pt x="9732" y="4515"/>
                    <a:pt x="9756" y="4512"/>
                  </a:cubicBezTo>
                  <a:lnTo>
                    <a:pt x="10829" y="4284"/>
                  </a:lnTo>
                  <a:cubicBezTo>
                    <a:pt x="10992" y="4252"/>
                    <a:pt x="11122" y="4187"/>
                    <a:pt x="11220" y="4057"/>
                  </a:cubicBezTo>
                  <a:cubicBezTo>
                    <a:pt x="11317" y="3927"/>
                    <a:pt x="11317" y="3764"/>
                    <a:pt x="11285" y="3601"/>
                  </a:cubicBezTo>
                  <a:cubicBezTo>
                    <a:pt x="10743" y="1463"/>
                    <a:pt x="8802" y="0"/>
                    <a:pt x="66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3869;p46">
              <a:extLst>
                <a:ext uri="{FF2B5EF4-FFF2-40B4-BE49-F238E27FC236}">
                  <a16:creationId xmlns:a16="http://schemas.microsoft.com/office/drawing/2014/main" id="{4722EF4C-7C52-4B6F-B6A0-8DFF8D03707E}"/>
                </a:ext>
              </a:extLst>
            </p:cNvPr>
            <p:cNvSpPr/>
            <p:nvPr/>
          </p:nvSpPr>
          <p:spPr>
            <a:xfrm>
              <a:off x="10085150" y="4115600"/>
              <a:ext cx="22800" cy="31125"/>
            </a:xfrm>
            <a:custGeom>
              <a:avLst/>
              <a:gdLst/>
              <a:ahLst/>
              <a:cxnLst/>
              <a:rect l="l" t="t" r="r" b="b"/>
              <a:pathLst>
                <a:path w="912" h="1245" extrusionOk="0">
                  <a:moveTo>
                    <a:pt x="614" y="0"/>
                  </a:moveTo>
                  <a:cubicBezTo>
                    <a:pt x="500" y="0"/>
                    <a:pt x="380" y="63"/>
                    <a:pt x="326" y="171"/>
                  </a:cubicBezTo>
                  <a:lnTo>
                    <a:pt x="66" y="886"/>
                  </a:lnTo>
                  <a:cubicBezTo>
                    <a:pt x="1" y="1017"/>
                    <a:pt x="98" y="1179"/>
                    <a:pt x="228" y="1244"/>
                  </a:cubicBezTo>
                  <a:lnTo>
                    <a:pt x="326" y="1244"/>
                  </a:lnTo>
                  <a:cubicBezTo>
                    <a:pt x="456" y="1244"/>
                    <a:pt x="553" y="1179"/>
                    <a:pt x="586" y="1082"/>
                  </a:cubicBezTo>
                  <a:lnTo>
                    <a:pt x="846" y="366"/>
                  </a:lnTo>
                  <a:cubicBezTo>
                    <a:pt x="911" y="236"/>
                    <a:pt x="846" y="73"/>
                    <a:pt x="683" y="8"/>
                  </a:cubicBezTo>
                  <a:cubicBezTo>
                    <a:pt x="661" y="3"/>
                    <a:pt x="638" y="0"/>
                    <a:pt x="61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3870;p46">
              <a:extLst>
                <a:ext uri="{FF2B5EF4-FFF2-40B4-BE49-F238E27FC236}">
                  <a16:creationId xmlns:a16="http://schemas.microsoft.com/office/drawing/2014/main" id="{E2E465D3-519A-4835-9D8F-5862D5A5CC68}"/>
                </a:ext>
              </a:extLst>
            </p:cNvPr>
            <p:cNvSpPr/>
            <p:nvPr/>
          </p:nvSpPr>
          <p:spPr>
            <a:xfrm>
              <a:off x="10116050" y="4177575"/>
              <a:ext cx="32550" cy="14675"/>
            </a:xfrm>
            <a:custGeom>
              <a:avLst/>
              <a:gdLst/>
              <a:ahLst/>
              <a:cxnLst/>
              <a:rect l="l" t="t" r="r" b="b"/>
              <a:pathLst>
                <a:path w="1302" h="587" extrusionOk="0">
                  <a:moveTo>
                    <a:pt x="293" y="1"/>
                  </a:moveTo>
                  <a:cubicBezTo>
                    <a:pt x="130" y="1"/>
                    <a:pt x="0" y="131"/>
                    <a:pt x="0" y="261"/>
                  </a:cubicBezTo>
                  <a:cubicBezTo>
                    <a:pt x="0" y="424"/>
                    <a:pt x="98" y="554"/>
                    <a:pt x="260" y="554"/>
                  </a:cubicBezTo>
                  <a:lnTo>
                    <a:pt x="1008" y="586"/>
                  </a:lnTo>
                  <a:cubicBezTo>
                    <a:pt x="1171" y="586"/>
                    <a:pt x="1301" y="456"/>
                    <a:pt x="1301" y="326"/>
                  </a:cubicBezTo>
                  <a:cubicBezTo>
                    <a:pt x="1301" y="163"/>
                    <a:pt x="1171" y="33"/>
                    <a:pt x="1041" y="33"/>
                  </a:cubicBezTo>
                  <a:lnTo>
                    <a:pt x="293"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3871;p46">
              <a:extLst>
                <a:ext uri="{FF2B5EF4-FFF2-40B4-BE49-F238E27FC236}">
                  <a16:creationId xmlns:a16="http://schemas.microsoft.com/office/drawing/2014/main" id="{FAC69682-D7AC-4665-A135-0B18F7010FD7}"/>
                </a:ext>
              </a:extLst>
            </p:cNvPr>
            <p:cNvSpPr/>
            <p:nvPr/>
          </p:nvSpPr>
          <p:spPr>
            <a:xfrm>
              <a:off x="10106300" y="4142625"/>
              <a:ext cx="29275" cy="22800"/>
            </a:xfrm>
            <a:custGeom>
              <a:avLst/>
              <a:gdLst/>
              <a:ahLst/>
              <a:cxnLst/>
              <a:rect l="l" t="t" r="r" b="b"/>
              <a:pathLst>
                <a:path w="1171" h="912" extrusionOk="0">
                  <a:moveTo>
                    <a:pt x="820" y="1"/>
                  </a:moveTo>
                  <a:cubicBezTo>
                    <a:pt x="773" y="1"/>
                    <a:pt x="726" y="11"/>
                    <a:pt x="683" y="33"/>
                  </a:cubicBezTo>
                  <a:lnTo>
                    <a:pt x="163" y="391"/>
                  </a:lnTo>
                  <a:cubicBezTo>
                    <a:pt x="33" y="488"/>
                    <a:pt x="0" y="651"/>
                    <a:pt x="65" y="781"/>
                  </a:cubicBezTo>
                  <a:cubicBezTo>
                    <a:pt x="130" y="879"/>
                    <a:pt x="228" y="911"/>
                    <a:pt x="325" y="911"/>
                  </a:cubicBezTo>
                  <a:cubicBezTo>
                    <a:pt x="358" y="911"/>
                    <a:pt x="423" y="879"/>
                    <a:pt x="455" y="846"/>
                  </a:cubicBezTo>
                  <a:lnTo>
                    <a:pt x="1008" y="521"/>
                  </a:lnTo>
                  <a:cubicBezTo>
                    <a:pt x="1106" y="423"/>
                    <a:pt x="1171" y="261"/>
                    <a:pt x="1073" y="131"/>
                  </a:cubicBezTo>
                  <a:cubicBezTo>
                    <a:pt x="1008" y="44"/>
                    <a:pt x="914" y="1"/>
                    <a:pt x="8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3872;p46">
              <a:extLst>
                <a:ext uri="{FF2B5EF4-FFF2-40B4-BE49-F238E27FC236}">
                  <a16:creationId xmlns:a16="http://schemas.microsoft.com/office/drawing/2014/main" id="{3AB44A00-427B-40A0-9E3E-35E87DEBF0B0}"/>
                </a:ext>
              </a:extLst>
            </p:cNvPr>
            <p:cNvSpPr/>
            <p:nvPr/>
          </p:nvSpPr>
          <p:spPr>
            <a:xfrm>
              <a:off x="9889225" y="4268650"/>
              <a:ext cx="158550" cy="148800"/>
            </a:xfrm>
            <a:custGeom>
              <a:avLst/>
              <a:gdLst/>
              <a:ahLst/>
              <a:cxnLst/>
              <a:rect l="l" t="t" r="r" b="b"/>
              <a:pathLst>
                <a:path w="6342" h="5952" extrusionOk="0">
                  <a:moveTo>
                    <a:pt x="1399" y="0"/>
                  </a:moveTo>
                  <a:cubicBezTo>
                    <a:pt x="618" y="0"/>
                    <a:pt x="0" y="618"/>
                    <a:pt x="0" y="1366"/>
                  </a:cubicBezTo>
                  <a:lnTo>
                    <a:pt x="0" y="2374"/>
                  </a:lnTo>
                  <a:cubicBezTo>
                    <a:pt x="0" y="2537"/>
                    <a:pt x="130" y="2634"/>
                    <a:pt x="293" y="2634"/>
                  </a:cubicBezTo>
                  <a:cubicBezTo>
                    <a:pt x="456" y="2634"/>
                    <a:pt x="586" y="2537"/>
                    <a:pt x="586" y="2374"/>
                  </a:cubicBezTo>
                  <a:lnTo>
                    <a:pt x="586" y="1366"/>
                  </a:lnTo>
                  <a:cubicBezTo>
                    <a:pt x="586" y="911"/>
                    <a:pt x="943" y="553"/>
                    <a:pt x="1399" y="553"/>
                  </a:cubicBezTo>
                  <a:lnTo>
                    <a:pt x="4976" y="553"/>
                  </a:lnTo>
                  <a:cubicBezTo>
                    <a:pt x="5431" y="553"/>
                    <a:pt x="5789" y="911"/>
                    <a:pt x="5789" y="1366"/>
                  </a:cubicBezTo>
                  <a:lnTo>
                    <a:pt x="5789" y="4553"/>
                  </a:lnTo>
                  <a:cubicBezTo>
                    <a:pt x="5789" y="5008"/>
                    <a:pt x="5431" y="5398"/>
                    <a:pt x="4976" y="5398"/>
                  </a:cubicBezTo>
                  <a:lnTo>
                    <a:pt x="1399" y="5398"/>
                  </a:lnTo>
                  <a:cubicBezTo>
                    <a:pt x="943" y="5398"/>
                    <a:pt x="586" y="5008"/>
                    <a:pt x="586" y="4553"/>
                  </a:cubicBezTo>
                  <a:lnTo>
                    <a:pt x="586" y="3545"/>
                  </a:lnTo>
                  <a:cubicBezTo>
                    <a:pt x="586" y="3415"/>
                    <a:pt x="456" y="3285"/>
                    <a:pt x="293" y="3285"/>
                  </a:cubicBezTo>
                  <a:cubicBezTo>
                    <a:pt x="130" y="3285"/>
                    <a:pt x="0" y="3415"/>
                    <a:pt x="0" y="3545"/>
                  </a:cubicBezTo>
                  <a:lnTo>
                    <a:pt x="0" y="4553"/>
                  </a:lnTo>
                  <a:cubicBezTo>
                    <a:pt x="0" y="5333"/>
                    <a:pt x="618" y="5951"/>
                    <a:pt x="1399" y="5951"/>
                  </a:cubicBezTo>
                  <a:lnTo>
                    <a:pt x="4976" y="5951"/>
                  </a:lnTo>
                  <a:cubicBezTo>
                    <a:pt x="5724" y="5951"/>
                    <a:pt x="6342" y="5333"/>
                    <a:pt x="6342" y="4553"/>
                  </a:cubicBezTo>
                  <a:lnTo>
                    <a:pt x="6342" y="1366"/>
                  </a:lnTo>
                  <a:cubicBezTo>
                    <a:pt x="6342" y="618"/>
                    <a:pt x="5724" y="0"/>
                    <a:pt x="497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3873;p46">
              <a:extLst>
                <a:ext uri="{FF2B5EF4-FFF2-40B4-BE49-F238E27FC236}">
                  <a16:creationId xmlns:a16="http://schemas.microsoft.com/office/drawing/2014/main" id="{3E59DBB9-0B98-467A-93B2-A93375C382D6}"/>
                </a:ext>
              </a:extLst>
            </p:cNvPr>
            <p:cNvSpPr/>
            <p:nvPr/>
          </p:nvSpPr>
          <p:spPr>
            <a:xfrm>
              <a:off x="9935550" y="4296975"/>
              <a:ext cx="66700" cy="92000"/>
            </a:xfrm>
            <a:custGeom>
              <a:avLst/>
              <a:gdLst/>
              <a:ahLst/>
              <a:cxnLst/>
              <a:rect l="l" t="t" r="r" b="b"/>
              <a:pathLst>
                <a:path w="2668" h="3680" extrusionOk="0">
                  <a:moveTo>
                    <a:pt x="1367" y="558"/>
                  </a:moveTo>
                  <a:cubicBezTo>
                    <a:pt x="1790" y="591"/>
                    <a:pt x="2115" y="916"/>
                    <a:pt x="2115" y="1306"/>
                  </a:cubicBezTo>
                  <a:cubicBezTo>
                    <a:pt x="2115" y="1534"/>
                    <a:pt x="2017" y="1761"/>
                    <a:pt x="1855" y="1891"/>
                  </a:cubicBezTo>
                  <a:cubicBezTo>
                    <a:pt x="1757" y="1989"/>
                    <a:pt x="1692" y="2119"/>
                    <a:pt x="1725" y="2249"/>
                  </a:cubicBezTo>
                  <a:lnTo>
                    <a:pt x="1855" y="2965"/>
                  </a:lnTo>
                  <a:cubicBezTo>
                    <a:pt x="1887" y="2997"/>
                    <a:pt x="1855" y="3030"/>
                    <a:pt x="1855" y="3062"/>
                  </a:cubicBezTo>
                  <a:cubicBezTo>
                    <a:pt x="1822" y="3062"/>
                    <a:pt x="1790" y="3095"/>
                    <a:pt x="1757" y="3095"/>
                  </a:cubicBezTo>
                  <a:lnTo>
                    <a:pt x="944" y="3095"/>
                  </a:lnTo>
                  <a:cubicBezTo>
                    <a:pt x="912" y="3095"/>
                    <a:pt x="879" y="3095"/>
                    <a:pt x="846" y="3062"/>
                  </a:cubicBezTo>
                  <a:cubicBezTo>
                    <a:pt x="846" y="3030"/>
                    <a:pt x="814" y="2997"/>
                    <a:pt x="846" y="2965"/>
                  </a:cubicBezTo>
                  <a:lnTo>
                    <a:pt x="977" y="2282"/>
                  </a:lnTo>
                  <a:cubicBezTo>
                    <a:pt x="1009" y="2152"/>
                    <a:pt x="944" y="1989"/>
                    <a:pt x="846" y="1924"/>
                  </a:cubicBezTo>
                  <a:cubicBezTo>
                    <a:pt x="651" y="1761"/>
                    <a:pt x="554" y="1566"/>
                    <a:pt x="554" y="1306"/>
                  </a:cubicBezTo>
                  <a:cubicBezTo>
                    <a:pt x="554" y="1111"/>
                    <a:pt x="651" y="916"/>
                    <a:pt x="814" y="753"/>
                  </a:cubicBezTo>
                  <a:cubicBezTo>
                    <a:pt x="944" y="623"/>
                    <a:pt x="1139" y="558"/>
                    <a:pt x="1334" y="558"/>
                  </a:cubicBezTo>
                  <a:close/>
                  <a:moveTo>
                    <a:pt x="1315" y="0"/>
                  </a:moveTo>
                  <a:cubicBezTo>
                    <a:pt x="970" y="0"/>
                    <a:pt x="658" y="129"/>
                    <a:pt x="424" y="363"/>
                  </a:cubicBezTo>
                  <a:cubicBezTo>
                    <a:pt x="164" y="591"/>
                    <a:pt x="1" y="948"/>
                    <a:pt x="1" y="1306"/>
                  </a:cubicBezTo>
                  <a:cubicBezTo>
                    <a:pt x="1" y="1664"/>
                    <a:pt x="164" y="2021"/>
                    <a:pt x="391" y="2282"/>
                  </a:cubicBezTo>
                  <a:lnTo>
                    <a:pt x="294" y="2834"/>
                  </a:lnTo>
                  <a:cubicBezTo>
                    <a:pt x="261" y="3030"/>
                    <a:pt x="294" y="3257"/>
                    <a:pt x="424" y="3420"/>
                  </a:cubicBezTo>
                  <a:cubicBezTo>
                    <a:pt x="554" y="3582"/>
                    <a:pt x="749" y="3680"/>
                    <a:pt x="944" y="3680"/>
                  </a:cubicBezTo>
                  <a:lnTo>
                    <a:pt x="1725" y="3680"/>
                  </a:lnTo>
                  <a:cubicBezTo>
                    <a:pt x="1952" y="3680"/>
                    <a:pt x="2147" y="3582"/>
                    <a:pt x="2277" y="3420"/>
                  </a:cubicBezTo>
                  <a:cubicBezTo>
                    <a:pt x="2407" y="3257"/>
                    <a:pt x="2440" y="3030"/>
                    <a:pt x="2407" y="2834"/>
                  </a:cubicBezTo>
                  <a:lnTo>
                    <a:pt x="2277" y="2249"/>
                  </a:lnTo>
                  <a:cubicBezTo>
                    <a:pt x="2537" y="1989"/>
                    <a:pt x="2668" y="1664"/>
                    <a:pt x="2668" y="1306"/>
                  </a:cubicBezTo>
                  <a:cubicBezTo>
                    <a:pt x="2668" y="623"/>
                    <a:pt x="2115" y="38"/>
                    <a:pt x="1432" y="5"/>
                  </a:cubicBezTo>
                  <a:cubicBezTo>
                    <a:pt x="1392" y="2"/>
                    <a:pt x="1353" y="0"/>
                    <a:pt x="131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6"/>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Problem #1: Escalation</a:t>
            </a:r>
            <a:endParaRPr dirty="0"/>
          </a:p>
        </p:txBody>
      </p:sp>
      <p:sp>
        <p:nvSpPr>
          <p:cNvPr id="169" name="Google Shape;169;p16"/>
          <p:cNvSpPr/>
          <p:nvPr/>
        </p:nvSpPr>
        <p:spPr>
          <a:xfrm>
            <a:off x="715308" y="1014874"/>
            <a:ext cx="604800" cy="6048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170" name="Google Shape;170;p16"/>
          <p:cNvSpPr/>
          <p:nvPr/>
        </p:nvSpPr>
        <p:spPr>
          <a:xfrm>
            <a:off x="702459" y="3669385"/>
            <a:ext cx="604800" cy="6048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171" name="Google Shape;171;p16"/>
          <p:cNvSpPr/>
          <p:nvPr/>
        </p:nvSpPr>
        <p:spPr>
          <a:xfrm>
            <a:off x="715308" y="2580214"/>
            <a:ext cx="604800" cy="6048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172" name="Google Shape;172;p16"/>
          <p:cNvSpPr/>
          <p:nvPr/>
        </p:nvSpPr>
        <p:spPr>
          <a:xfrm>
            <a:off x="715308" y="1728042"/>
            <a:ext cx="604800" cy="6048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174" name="Google Shape;174;p16"/>
          <p:cNvSpPr txBox="1"/>
          <p:nvPr/>
        </p:nvSpPr>
        <p:spPr>
          <a:xfrm>
            <a:off x="1584594" y="1134394"/>
            <a:ext cx="3185824" cy="36576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sz="1350" dirty="0">
                <a:solidFill>
                  <a:schemeClr val="lt1"/>
                </a:solidFill>
                <a:latin typeface="Fira Sans Extra Condensed Medium"/>
                <a:ea typeface="Fira Sans Extra Condensed Medium"/>
                <a:cs typeface="Fira Sans Extra Condensed Medium"/>
                <a:sym typeface="Fira Sans Extra Condensed Medium"/>
              </a:rPr>
              <a:t>Interactions between police officers and those with mental illness is prevalent</a:t>
            </a:r>
            <a:endParaRPr sz="135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75" name="Google Shape;175;p16"/>
          <p:cNvSpPr txBox="1"/>
          <p:nvPr/>
        </p:nvSpPr>
        <p:spPr>
          <a:xfrm>
            <a:off x="5037438" y="1064824"/>
            <a:ext cx="3395700" cy="504900"/>
          </a:xfrm>
          <a:prstGeom prst="rect">
            <a:avLst/>
          </a:prstGeom>
          <a:solidFill>
            <a:schemeClr val="accent5"/>
          </a:solid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1000" dirty="0">
                <a:solidFill>
                  <a:schemeClr val="dk1"/>
                </a:solidFill>
                <a:latin typeface="Roboto"/>
                <a:ea typeface="Roboto"/>
                <a:cs typeface="Roboto"/>
                <a:sym typeface="Roboto"/>
              </a:rPr>
              <a:t>Police have been dubbed “street corner psychiatrists”</a:t>
            </a:r>
          </a:p>
          <a:p>
            <a:pPr marL="171450" lvl="0" indent="-171450" rtl="0">
              <a:spcBef>
                <a:spcPts val="0"/>
              </a:spcBef>
              <a:spcAft>
                <a:spcPts val="0"/>
              </a:spcAft>
              <a:buFont typeface="Arial" panose="020B0604020202020204" pitchFamily="34" charset="0"/>
              <a:buChar char="•"/>
            </a:pPr>
            <a:r>
              <a:rPr lang="en-US" sz="1000" dirty="0">
                <a:solidFill>
                  <a:schemeClr val="dk1"/>
                </a:solidFill>
                <a:latin typeface="Roboto"/>
                <a:ea typeface="Roboto"/>
                <a:cs typeface="Roboto"/>
                <a:sym typeface="Roboto"/>
              </a:rPr>
              <a:t>Roughly 10% of police department calls involve persons with mental illness</a:t>
            </a:r>
            <a:endParaRPr sz="1000" dirty="0">
              <a:solidFill>
                <a:schemeClr val="dk1"/>
              </a:solidFill>
              <a:latin typeface="Roboto"/>
              <a:ea typeface="Roboto"/>
              <a:cs typeface="Roboto"/>
              <a:sym typeface="Roboto"/>
            </a:endParaRPr>
          </a:p>
        </p:txBody>
      </p:sp>
      <p:sp>
        <p:nvSpPr>
          <p:cNvPr id="177" name="Google Shape;177;p16"/>
          <p:cNvSpPr txBox="1"/>
          <p:nvPr/>
        </p:nvSpPr>
        <p:spPr>
          <a:xfrm>
            <a:off x="5045841" y="3506681"/>
            <a:ext cx="3395700" cy="930209"/>
          </a:xfrm>
          <a:prstGeom prst="rect">
            <a:avLst/>
          </a:prstGeom>
          <a:solidFill>
            <a:schemeClr val="accent5"/>
          </a:solid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1000" dirty="0">
                <a:latin typeface="Roboto" panose="02000000000000000000" pitchFamily="2" charset="0"/>
                <a:ea typeface="Roboto" panose="02000000000000000000" pitchFamily="2" charset="0"/>
              </a:rPr>
              <a:t>The “risk of being ‘killed during a police incident is 16 times greater for individuals with untreated mental illness than for other civilians.’”</a:t>
            </a:r>
          </a:p>
          <a:p>
            <a:pPr marL="171450" lvl="0" indent="-171450" rtl="0">
              <a:spcBef>
                <a:spcPts val="0"/>
              </a:spcBef>
              <a:spcAft>
                <a:spcPts val="0"/>
              </a:spcAft>
              <a:buFont typeface="Arial" panose="020B0604020202020204" pitchFamily="34" charset="0"/>
              <a:buChar char="•"/>
            </a:pPr>
            <a:r>
              <a:rPr lang="en-US" sz="1000" dirty="0">
                <a:latin typeface="Roboto" panose="02000000000000000000" pitchFamily="2" charset="0"/>
                <a:ea typeface="Roboto" panose="02000000000000000000" pitchFamily="2" charset="0"/>
              </a:rPr>
              <a:t>In 2018, of the 992 persons shot and killed by police, 208 (20.96%) “were in mental health crisis at the time they were killed.”</a:t>
            </a:r>
            <a:endParaRPr sz="1000" dirty="0">
              <a:latin typeface="Roboto" panose="02000000000000000000" pitchFamily="2" charset="0"/>
              <a:ea typeface="Roboto" panose="02000000000000000000" pitchFamily="2" charset="0"/>
              <a:sym typeface="Roboto"/>
            </a:endParaRPr>
          </a:p>
        </p:txBody>
      </p:sp>
      <p:sp>
        <p:nvSpPr>
          <p:cNvPr id="178" name="Google Shape;178;p16"/>
          <p:cNvSpPr txBox="1"/>
          <p:nvPr/>
        </p:nvSpPr>
        <p:spPr>
          <a:xfrm>
            <a:off x="5037438" y="2474790"/>
            <a:ext cx="3395700" cy="822960"/>
          </a:xfrm>
          <a:prstGeom prst="rect">
            <a:avLst/>
          </a:prstGeom>
          <a:solidFill>
            <a:schemeClr val="accent5"/>
          </a:solid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 sz="1000" dirty="0">
                <a:solidFill>
                  <a:schemeClr val="dk1"/>
                </a:solidFill>
                <a:latin typeface="Roboto"/>
                <a:ea typeface="Roboto"/>
                <a:cs typeface="Roboto"/>
                <a:sym typeface="Roboto"/>
              </a:rPr>
              <a:t>“Symptoms of mental illness remain strongly connected with public fears about potential violence”</a:t>
            </a:r>
          </a:p>
          <a:p>
            <a:pPr marL="171450" lvl="0" indent="-171450" rtl="0">
              <a:spcBef>
                <a:spcPts val="0"/>
              </a:spcBef>
              <a:spcAft>
                <a:spcPts val="0"/>
              </a:spcAft>
              <a:buFont typeface="Arial" panose="020B0604020202020204" pitchFamily="34" charset="0"/>
              <a:buChar char="•"/>
            </a:pPr>
            <a:r>
              <a:rPr lang="en" sz="1000" dirty="0">
                <a:solidFill>
                  <a:schemeClr val="dk1"/>
                </a:solidFill>
                <a:latin typeface="Roboto"/>
                <a:ea typeface="Roboto"/>
                <a:cs typeface="Roboto"/>
                <a:sym typeface="Roboto"/>
              </a:rPr>
              <a:t>However, depsite making up roughly 20% of the population, persons with mental illness are responsible for only 4% of gun violence.</a:t>
            </a:r>
            <a:endParaRPr sz="1000" dirty="0">
              <a:solidFill>
                <a:schemeClr val="dk1"/>
              </a:solidFill>
              <a:latin typeface="Roboto"/>
              <a:ea typeface="Roboto"/>
              <a:cs typeface="Roboto"/>
              <a:sym typeface="Roboto"/>
            </a:endParaRPr>
          </a:p>
        </p:txBody>
      </p:sp>
      <p:sp>
        <p:nvSpPr>
          <p:cNvPr id="179" name="Google Shape;179;p16"/>
          <p:cNvSpPr txBox="1"/>
          <p:nvPr/>
        </p:nvSpPr>
        <p:spPr>
          <a:xfrm>
            <a:off x="5032991" y="1773189"/>
            <a:ext cx="3395700" cy="504900"/>
          </a:xfrm>
          <a:prstGeom prst="rect">
            <a:avLst/>
          </a:prstGeom>
          <a:solidFill>
            <a:schemeClr val="accent5"/>
          </a:solid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1000" dirty="0">
                <a:solidFill>
                  <a:schemeClr val="dk1"/>
                </a:solidFill>
                <a:latin typeface="Roboto"/>
                <a:ea typeface="Roboto"/>
                <a:cs typeface="Roboto"/>
                <a:sym typeface="Roboto"/>
              </a:rPr>
              <a:t>Despite making up only 0.04% of the population, at least 1 in every 4 people (25%) killed by the police has a serious mental illness (SMI)</a:t>
            </a:r>
            <a:endParaRPr sz="1000" dirty="0">
              <a:solidFill>
                <a:schemeClr val="dk1"/>
              </a:solidFill>
              <a:latin typeface="Roboto"/>
              <a:ea typeface="Roboto"/>
              <a:cs typeface="Roboto"/>
              <a:sym typeface="Roboto"/>
            </a:endParaRPr>
          </a:p>
        </p:txBody>
      </p:sp>
      <p:sp>
        <p:nvSpPr>
          <p:cNvPr id="181" name="Google Shape;181;p16"/>
          <p:cNvSpPr txBox="1"/>
          <p:nvPr/>
        </p:nvSpPr>
        <p:spPr>
          <a:xfrm>
            <a:off x="1624323" y="3562044"/>
            <a:ext cx="3180379" cy="822181"/>
          </a:xfrm>
          <a:prstGeom prst="rect">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50" dirty="0">
                <a:solidFill>
                  <a:schemeClr val="lt1"/>
                </a:solidFill>
                <a:latin typeface="Fira Sans Extra Condensed Medium"/>
                <a:ea typeface="Fira Sans Extra Condensed Medium"/>
                <a:cs typeface="Fira Sans Extra Condensed Medium"/>
                <a:sym typeface="Fira Sans Extra Condensed Medium"/>
              </a:rPr>
              <a:t>Many mental health calls are for low-level offenses in the first place, making the susceptibility of them to escalation especially harmful</a:t>
            </a:r>
            <a:endParaRPr sz="135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82" name="Google Shape;182;p16"/>
          <p:cNvSpPr txBox="1"/>
          <p:nvPr/>
        </p:nvSpPr>
        <p:spPr>
          <a:xfrm>
            <a:off x="1584594" y="2655729"/>
            <a:ext cx="3180379" cy="457200"/>
          </a:xfrm>
          <a:prstGeom prst="rect">
            <a:avLst/>
          </a:prstGeom>
          <a:solidFill>
            <a:schemeClr val="accent3"/>
          </a:solid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US" sz="1350" dirty="0">
                <a:solidFill>
                  <a:schemeClr val="lt1"/>
                </a:solidFill>
                <a:latin typeface="Fira Sans Extra Condensed Medium"/>
                <a:ea typeface="Fira Sans Extra Condensed Medium"/>
                <a:cs typeface="Fira Sans Extra Condensed Medium"/>
                <a:sym typeface="Fira Sans Extra Condensed Medium"/>
              </a:rPr>
              <a:t>Police may perceive mental health calls as dangerous, thus sometimes taking unnecessary drastic measures</a:t>
            </a:r>
            <a:endParaRPr sz="135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183" name="Google Shape;183;p16"/>
          <p:cNvSpPr txBox="1"/>
          <p:nvPr/>
        </p:nvSpPr>
        <p:spPr>
          <a:xfrm>
            <a:off x="1586360" y="1842759"/>
            <a:ext cx="3180379" cy="36576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sz="1350" dirty="0">
                <a:solidFill>
                  <a:schemeClr val="lt1"/>
                </a:solidFill>
                <a:latin typeface="Fira Sans Extra Condensed Medium"/>
                <a:ea typeface="Fira Sans Extra Condensed Medium"/>
                <a:cs typeface="Fira Sans Extra Condensed Medium"/>
                <a:sym typeface="Fira Sans Extra Condensed Medium"/>
              </a:rPr>
              <a:t>The commonality of these interactions poses dangers and challenges</a:t>
            </a:r>
            <a:endParaRPr sz="1350" dirty="0">
              <a:solidFill>
                <a:schemeClr val="lt1"/>
              </a:solidFill>
              <a:latin typeface="Fira Sans Extra Condensed Medium"/>
              <a:ea typeface="Fira Sans Extra Condensed Medium"/>
              <a:cs typeface="Fira Sans Extra Condensed Medium"/>
              <a:sym typeface="Fira Sans Extra Condensed Medium"/>
            </a:endParaRPr>
          </a:p>
        </p:txBody>
      </p:sp>
      <p:cxnSp>
        <p:nvCxnSpPr>
          <p:cNvPr id="184" name="Google Shape;184;p16"/>
          <p:cNvCxnSpPr>
            <a:cxnSpLocks/>
            <a:stCxn id="169" idx="6"/>
            <a:endCxn id="174" idx="1"/>
          </p:cNvCxnSpPr>
          <p:nvPr/>
        </p:nvCxnSpPr>
        <p:spPr>
          <a:xfrm>
            <a:off x="1320108" y="1317274"/>
            <a:ext cx="264486" cy="0"/>
          </a:xfrm>
          <a:prstGeom prst="straightConnector1">
            <a:avLst/>
          </a:prstGeom>
          <a:noFill/>
          <a:ln w="19050" cap="flat" cmpd="sng">
            <a:solidFill>
              <a:schemeClr val="dk1"/>
            </a:solidFill>
            <a:prstDash val="solid"/>
            <a:round/>
            <a:headEnd type="none" w="med" len="med"/>
            <a:tailEnd type="none" w="med" len="med"/>
          </a:ln>
        </p:spPr>
      </p:cxnSp>
      <p:cxnSp>
        <p:nvCxnSpPr>
          <p:cNvPr id="185" name="Google Shape;185;p16"/>
          <p:cNvCxnSpPr>
            <a:cxnSpLocks/>
            <a:stCxn id="172" idx="6"/>
            <a:endCxn id="183" idx="1"/>
          </p:cNvCxnSpPr>
          <p:nvPr/>
        </p:nvCxnSpPr>
        <p:spPr>
          <a:xfrm flipV="1">
            <a:off x="1320108" y="2025639"/>
            <a:ext cx="266252" cy="4803"/>
          </a:xfrm>
          <a:prstGeom prst="straightConnector1">
            <a:avLst/>
          </a:prstGeom>
          <a:noFill/>
          <a:ln w="19050" cap="flat" cmpd="sng">
            <a:solidFill>
              <a:schemeClr val="dk1"/>
            </a:solidFill>
            <a:prstDash val="solid"/>
            <a:round/>
            <a:headEnd type="none" w="med" len="med"/>
            <a:tailEnd type="none" w="med" len="med"/>
          </a:ln>
        </p:spPr>
      </p:cxnSp>
      <p:cxnSp>
        <p:nvCxnSpPr>
          <p:cNvPr id="186" name="Google Shape;186;p16"/>
          <p:cNvCxnSpPr>
            <a:cxnSpLocks/>
            <a:stCxn id="171" idx="6"/>
            <a:endCxn id="182" idx="1"/>
          </p:cNvCxnSpPr>
          <p:nvPr/>
        </p:nvCxnSpPr>
        <p:spPr>
          <a:xfrm>
            <a:off x="1320108" y="2882614"/>
            <a:ext cx="264486" cy="1715"/>
          </a:xfrm>
          <a:prstGeom prst="straightConnector1">
            <a:avLst/>
          </a:prstGeom>
          <a:noFill/>
          <a:ln w="19050" cap="flat" cmpd="sng">
            <a:solidFill>
              <a:schemeClr val="dk1"/>
            </a:solidFill>
            <a:prstDash val="solid"/>
            <a:round/>
            <a:headEnd type="none" w="med" len="med"/>
            <a:tailEnd type="none" w="med" len="med"/>
          </a:ln>
        </p:spPr>
      </p:cxnSp>
      <p:cxnSp>
        <p:nvCxnSpPr>
          <p:cNvPr id="187" name="Google Shape;187;p16"/>
          <p:cNvCxnSpPr>
            <a:cxnSpLocks/>
            <a:stCxn id="170" idx="6"/>
            <a:endCxn id="181" idx="1"/>
          </p:cNvCxnSpPr>
          <p:nvPr/>
        </p:nvCxnSpPr>
        <p:spPr>
          <a:xfrm>
            <a:off x="1307259" y="3971785"/>
            <a:ext cx="317064" cy="1350"/>
          </a:xfrm>
          <a:prstGeom prst="straightConnector1">
            <a:avLst/>
          </a:prstGeom>
          <a:noFill/>
          <a:ln w="19050" cap="flat" cmpd="sng">
            <a:solidFill>
              <a:schemeClr val="dk1"/>
            </a:solidFill>
            <a:prstDash val="solid"/>
            <a:round/>
            <a:headEnd type="none" w="med" len="med"/>
            <a:tailEnd type="none" w="med" len="med"/>
          </a:ln>
        </p:spPr>
      </p:cxnSp>
      <p:cxnSp>
        <p:nvCxnSpPr>
          <p:cNvPr id="189" name="Google Shape;189;p16"/>
          <p:cNvCxnSpPr>
            <a:cxnSpLocks/>
            <a:stCxn id="174" idx="3"/>
            <a:endCxn id="175" idx="1"/>
          </p:cNvCxnSpPr>
          <p:nvPr/>
        </p:nvCxnSpPr>
        <p:spPr>
          <a:xfrm>
            <a:off x="4770418" y="1317274"/>
            <a:ext cx="267020" cy="0"/>
          </a:xfrm>
          <a:prstGeom prst="straightConnector1">
            <a:avLst/>
          </a:prstGeom>
          <a:noFill/>
          <a:ln w="19050" cap="flat" cmpd="sng">
            <a:solidFill>
              <a:schemeClr val="dk1"/>
            </a:solidFill>
            <a:prstDash val="solid"/>
            <a:round/>
            <a:headEnd type="none" w="med" len="med"/>
            <a:tailEnd type="none" w="med" len="med"/>
          </a:ln>
        </p:spPr>
      </p:cxnSp>
      <p:cxnSp>
        <p:nvCxnSpPr>
          <p:cNvPr id="190" name="Google Shape;190;p16"/>
          <p:cNvCxnSpPr>
            <a:cxnSpLocks/>
            <a:stCxn id="183" idx="3"/>
            <a:endCxn id="179" idx="1"/>
          </p:cNvCxnSpPr>
          <p:nvPr/>
        </p:nvCxnSpPr>
        <p:spPr>
          <a:xfrm>
            <a:off x="4766739" y="2025639"/>
            <a:ext cx="266252" cy="0"/>
          </a:xfrm>
          <a:prstGeom prst="straightConnector1">
            <a:avLst/>
          </a:prstGeom>
          <a:noFill/>
          <a:ln w="19050" cap="flat" cmpd="sng">
            <a:solidFill>
              <a:schemeClr val="dk1"/>
            </a:solidFill>
            <a:prstDash val="solid"/>
            <a:round/>
            <a:headEnd type="none" w="med" len="med"/>
            <a:tailEnd type="none" w="med" len="med"/>
          </a:ln>
        </p:spPr>
      </p:cxnSp>
      <p:cxnSp>
        <p:nvCxnSpPr>
          <p:cNvPr id="191" name="Google Shape;191;p16"/>
          <p:cNvCxnSpPr>
            <a:cxnSpLocks/>
            <a:stCxn id="182" idx="3"/>
            <a:endCxn id="178" idx="1"/>
          </p:cNvCxnSpPr>
          <p:nvPr/>
        </p:nvCxnSpPr>
        <p:spPr>
          <a:xfrm>
            <a:off x="4764973" y="2884329"/>
            <a:ext cx="272465" cy="1941"/>
          </a:xfrm>
          <a:prstGeom prst="straightConnector1">
            <a:avLst/>
          </a:prstGeom>
          <a:noFill/>
          <a:ln w="19050" cap="flat" cmpd="sng">
            <a:solidFill>
              <a:schemeClr val="dk1"/>
            </a:solidFill>
            <a:prstDash val="solid"/>
            <a:round/>
            <a:headEnd type="none" w="med" len="med"/>
            <a:tailEnd type="none" w="med" len="med"/>
          </a:ln>
        </p:spPr>
      </p:cxnSp>
      <p:cxnSp>
        <p:nvCxnSpPr>
          <p:cNvPr id="192" name="Google Shape;192;p16"/>
          <p:cNvCxnSpPr>
            <a:cxnSpLocks/>
            <a:stCxn id="181" idx="3"/>
            <a:endCxn id="177" idx="1"/>
          </p:cNvCxnSpPr>
          <p:nvPr/>
        </p:nvCxnSpPr>
        <p:spPr>
          <a:xfrm flipV="1">
            <a:off x="4804702" y="3971786"/>
            <a:ext cx="241139" cy="1349"/>
          </a:xfrm>
          <a:prstGeom prst="straightConnector1">
            <a:avLst/>
          </a:prstGeom>
          <a:noFill/>
          <a:ln w="19050" cap="flat" cmpd="sng">
            <a:solidFill>
              <a:schemeClr val="dk1"/>
            </a:solidFill>
            <a:prstDash val="solid"/>
            <a:round/>
            <a:headEnd type="none" w="med" len="med"/>
            <a:tailEnd type="none" w="med" len="med"/>
          </a:ln>
        </p:spPr>
      </p:cxnSp>
      <p:grpSp>
        <p:nvGrpSpPr>
          <p:cNvPr id="261" name="Google Shape;1169;p84">
            <a:extLst>
              <a:ext uri="{FF2B5EF4-FFF2-40B4-BE49-F238E27FC236}">
                <a16:creationId xmlns:a16="http://schemas.microsoft.com/office/drawing/2014/main" id="{45D60F60-866F-4755-8A0E-6321A83FD55A}"/>
              </a:ext>
            </a:extLst>
          </p:cNvPr>
          <p:cNvGrpSpPr/>
          <p:nvPr/>
        </p:nvGrpSpPr>
        <p:grpSpPr>
          <a:xfrm>
            <a:off x="857542" y="1154696"/>
            <a:ext cx="320331" cy="356472"/>
            <a:chOff x="1597550" y="238125"/>
            <a:chExt cx="4405325" cy="5219200"/>
          </a:xfrm>
        </p:grpSpPr>
        <p:sp>
          <p:nvSpPr>
            <p:cNvPr id="262" name="Google Shape;1170;p84">
              <a:extLst>
                <a:ext uri="{FF2B5EF4-FFF2-40B4-BE49-F238E27FC236}">
                  <a16:creationId xmlns:a16="http://schemas.microsoft.com/office/drawing/2014/main" id="{F78A7BFE-A493-473A-89AF-D313B8792A15}"/>
                </a:ext>
              </a:extLst>
            </p:cNvPr>
            <p:cNvSpPr/>
            <p:nvPr/>
          </p:nvSpPr>
          <p:spPr>
            <a:xfrm>
              <a:off x="1597550" y="238125"/>
              <a:ext cx="4405325" cy="5219200"/>
            </a:xfrm>
            <a:custGeom>
              <a:avLst/>
              <a:gdLst/>
              <a:ahLst/>
              <a:cxnLst/>
              <a:rect l="l" t="t" r="r" b="b"/>
              <a:pathLst>
                <a:path w="176213" h="208768" extrusionOk="0">
                  <a:moveTo>
                    <a:pt x="88107" y="0"/>
                  </a:moveTo>
                  <a:cubicBezTo>
                    <a:pt x="86149" y="0"/>
                    <a:pt x="84323" y="946"/>
                    <a:pt x="83181" y="2512"/>
                  </a:cubicBezTo>
                  <a:cubicBezTo>
                    <a:pt x="83116" y="2577"/>
                    <a:pt x="78712" y="8416"/>
                    <a:pt x="70916" y="12102"/>
                  </a:cubicBezTo>
                  <a:cubicBezTo>
                    <a:pt x="66709" y="14101"/>
                    <a:pt x="62335" y="15100"/>
                    <a:pt x="57812" y="15100"/>
                  </a:cubicBezTo>
                  <a:cubicBezTo>
                    <a:pt x="51042" y="15100"/>
                    <a:pt x="43939" y="12861"/>
                    <a:pt x="36567" y="8383"/>
                  </a:cubicBezTo>
                  <a:cubicBezTo>
                    <a:pt x="35590" y="7804"/>
                    <a:pt x="34482" y="7506"/>
                    <a:pt x="33371" y="7506"/>
                  </a:cubicBezTo>
                  <a:cubicBezTo>
                    <a:pt x="32481" y="7506"/>
                    <a:pt x="31588" y="7698"/>
                    <a:pt x="30761" y="8090"/>
                  </a:cubicBezTo>
                  <a:cubicBezTo>
                    <a:pt x="13994" y="16114"/>
                    <a:pt x="3817" y="21431"/>
                    <a:pt x="3719" y="21496"/>
                  </a:cubicBezTo>
                  <a:cubicBezTo>
                    <a:pt x="1272" y="22769"/>
                    <a:pt x="0" y="25509"/>
                    <a:pt x="587" y="28184"/>
                  </a:cubicBezTo>
                  <a:cubicBezTo>
                    <a:pt x="4274" y="45309"/>
                    <a:pt x="13081" y="92771"/>
                    <a:pt x="9623" y="106667"/>
                  </a:cubicBezTo>
                  <a:cubicBezTo>
                    <a:pt x="4045" y="129109"/>
                    <a:pt x="6133" y="146757"/>
                    <a:pt x="16180" y="162251"/>
                  </a:cubicBezTo>
                  <a:cubicBezTo>
                    <a:pt x="27825" y="180192"/>
                    <a:pt x="50659" y="195295"/>
                    <a:pt x="85986" y="208376"/>
                  </a:cubicBezTo>
                  <a:cubicBezTo>
                    <a:pt x="86671" y="208637"/>
                    <a:pt x="87389" y="208767"/>
                    <a:pt x="88107" y="208767"/>
                  </a:cubicBezTo>
                  <a:cubicBezTo>
                    <a:pt x="88824" y="208767"/>
                    <a:pt x="89542" y="208637"/>
                    <a:pt x="90227" y="208376"/>
                  </a:cubicBezTo>
                  <a:cubicBezTo>
                    <a:pt x="125554" y="195295"/>
                    <a:pt x="148388" y="180192"/>
                    <a:pt x="160033" y="162251"/>
                  </a:cubicBezTo>
                  <a:cubicBezTo>
                    <a:pt x="170080" y="146757"/>
                    <a:pt x="172168" y="129109"/>
                    <a:pt x="166590" y="106667"/>
                  </a:cubicBezTo>
                  <a:cubicBezTo>
                    <a:pt x="163132" y="92771"/>
                    <a:pt x="171940" y="45309"/>
                    <a:pt x="175626" y="28184"/>
                  </a:cubicBezTo>
                  <a:cubicBezTo>
                    <a:pt x="176213" y="25509"/>
                    <a:pt x="174941" y="22769"/>
                    <a:pt x="172494" y="21496"/>
                  </a:cubicBezTo>
                  <a:cubicBezTo>
                    <a:pt x="172396" y="21431"/>
                    <a:pt x="162219" y="16114"/>
                    <a:pt x="145452" y="8090"/>
                  </a:cubicBezTo>
                  <a:cubicBezTo>
                    <a:pt x="144625" y="7698"/>
                    <a:pt x="143733" y="7506"/>
                    <a:pt x="142842" y="7506"/>
                  </a:cubicBezTo>
                  <a:cubicBezTo>
                    <a:pt x="141732" y="7506"/>
                    <a:pt x="140623" y="7804"/>
                    <a:pt x="139646" y="8383"/>
                  </a:cubicBezTo>
                  <a:cubicBezTo>
                    <a:pt x="132274" y="12862"/>
                    <a:pt x="125167" y="15101"/>
                    <a:pt x="118397" y="15101"/>
                  </a:cubicBezTo>
                  <a:cubicBezTo>
                    <a:pt x="114024" y="15101"/>
                    <a:pt x="109792" y="14167"/>
                    <a:pt x="105721" y="12298"/>
                  </a:cubicBezTo>
                  <a:cubicBezTo>
                    <a:pt x="97664" y="8644"/>
                    <a:pt x="93065" y="2544"/>
                    <a:pt x="93032" y="2512"/>
                  </a:cubicBezTo>
                  <a:cubicBezTo>
                    <a:pt x="91890" y="946"/>
                    <a:pt x="90064" y="0"/>
                    <a:pt x="881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1171;p84">
              <a:extLst>
                <a:ext uri="{FF2B5EF4-FFF2-40B4-BE49-F238E27FC236}">
                  <a16:creationId xmlns:a16="http://schemas.microsoft.com/office/drawing/2014/main" id="{CA744063-45D5-47EA-9ED7-9172C718D091}"/>
                </a:ext>
              </a:extLst>
            </p:cNvPr>
            <p:cNvSpPr/>
            <p:nvPr/>
          </p:nvSpPr>
          <p:spPr>
            <a:xfrm>
              <a:off x="3800200" y="238125"/>
              <a:ext cx="2202675" cy="5219200"/>
            </a:xfrm>
            <a:custGeom>
              <a:avLst/>
              <a:gdLst/>
              <a:ahLst/>
              <a:cxnLst/>
              <a:rect l="l" t="t" r="r" b="b"/>
              <a:pathLst>
                <a:path w="88107" h="208768" extrusionOk="0">
                  <a:moveTo>
                    <a:pt x="1" y="0"/>
                  </a:moveTo>
                  <a:lnTo>
                    <a:pt x="1" y="208767"/>
                  </a:lnTo>
                  <a:cubicBezTo>
                    <a:pt x="718" y="208767"/>
                    <a:pt x="1436" y="208637"/>
                    <a:pt x="2121" y="208376"/>
                  </a:cubicBezTo>
                  <a:cubicBezTo>
                    <a:pt x="37448" y="195295"/>
                    <a:pt x="60282" y="180192"/>
                    <a:pt x="71927" y="162251"/>
                  </a:cubicBezTo>
                  <a:cubicBezTo>
                    <a:pt x="81974" y="146757"/>
                    <a:pt x="84062" y="129109"/>
                    <a:pt x="78484" y="106667"/>
                  </a:cubicBezTo>
                  <a:cubicBezTo>
                    <a:pt x="75026" y="92771"/>
                    <a:pt x="83834" y="45309"/>
                    <a:pt x="87520" y="28184"/>
                  </a:cubicBezTo>
                  <a:cubicBezTo>
                    <a:pt x="88107" y="25509"/>
                    <a:pt x="86835" y="22769"/>
                    <a:pt x="84388" y="21496"/>
                  </a:cubicBezTo>
                  <a:cubicBezTo>
                    <a:pt x="84290" y="21431"/>
                    <a:pt x="74113" y="16114"/>
                    <a:pt x="57346" y="8090"/>
                  </a:cubicBezTo>
                  <a:cubicBezTo>
                    <a:pt x="56519" y="7698"/>
                    <a:pt x="55627" y="7506"/>
                    <a:pt x="54736" y="7506"/>
                  </a:cubicBezTo>
                  <a:cubicBezTo>
                    <a:pt x="53626" y="7506"/>
                    <a:pt x="52517" y="7804"/>
                    <a:pt x="51540" y="8383"/>
                  </a:cubicBezTo>
                  <a:cubicBezTo>
                    <a:pt x="44168" y="12862"/>
                    <a:pt x="37061" y="15101"/>
                    <a:pt x="30291" y="15101"/>
                  </a:cubicBezTo>
                  <a:cubicBezTo>
                    <a:pt x="25918" y="15101"/>
                    <a:pt x="21686" y="14167"/>
                    <a:pt x="17615" y="12298"/>
                  </a:cubicBezTo>
                  <a:cubicBezTo>
                    <a:pt x="9558" y="8644"/>
                    <a:pt x="4959" y="2544"/>
                    <a:pt x="4926" y="2512"/>
                  </a:cubicBezTo>
                  <a:cubicBezTo>
                    <a:pt x="3784" y="946"/>
                    <a:pt x="1958" y="0"/>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1172;p84">
              <a:extLst>
                <a:ext uri="{FF2B5EF4-FFF2-40B4-BE49-F238E27FC236}">
                  <a16:creationId xmlns:a16="http://schemas.microsoft.com/office/drawing/2014/main" id="{AD830759-DBF8-4201-B9F0-D0512365BAB5}"/>
                </a:ext>
              </a:extLst>
            </p:cNvPr>
            <p:cNvSpPr/>
            <p:nvPr/>
          </p:nvSpPr>
          <p:spPr>
            <a:xfrm>
              <a:off x="2293975" y="1026075"/>
              <a:ext cx="3012475" cy="3775575"/>
            </a:xfrm>
            <a:custGeom>
              <a:avLst/>
              <a:gdLst/>
              <a:ahLst/>
              <a:cxnLst/>
              <a:rect l="l" t="t" r="r" b="b"/>
              <a:pathLst>
                <a:path w="120499" h="151023" extrusionOk="0">
                  <a:moveTo>
                    <a:pt x="60250" y="1"/>
                  </a:moveTo>
                  <a:cubicBezTo>
                    <a:pt x="59206" y="1"/>
                    <a:pt x="58162" y="270"/>
                    <a:pt x="57216" y="808"/>
                  </a:cubicBezTo>
                  <a:cubicBezTo>
                    <a:pt x="48764" y="5595"/>
                    <a:pt x="39487" y="8013"/>
                    <a:pt x="29980" y="8013"/>
                  </a:cubicBezTo>
                  <a:cubicBezTo>
                    <a:pt x="22903" y="8013"/>
                    <a:pt x="15698" y="6673"/>
                    <a:pt x="8612" y="3972"/>
                  </a:cubicBezTo>
                  <a:cubicBezTo>
                    <a:pt x="7903" y="3717"/>
                    <a:pt x="7167" y="3590"/>
                    <a:pt x="6437" y="3590"/>
                  </a:cubicBezTo>
                  <a:cubicBezTo>
                    <a:pt x="5022" y="3590"/>
                    <a:pt x="3632" y="4069"/>
                    <a:pt x="2512" y="5016"/>
                  </a:cubicBezTo>
                  <a:cubicBezTo>
                    <a:pt x="816" y="6419"/>
                    <a:pt x="1" y="8637"/>
                    <a:pt x="392" y="10790"/>
                  </a:cubicBezTo>
                  <a:cubicBezTo>
                    <a:pt x="2773" y="23773"/>
                    <a:pt x="9917" y="63275"/>
                    <a:pt x="5513" y="81053"/>
                  </a:cubicBezTo>
                  <a:cubicBezTo>
                    <a:pt x="523" y="101082"/>
                    <a:pt x="4698" y="110998"/>
                    <a:pt x="8841" y="117424"/>
                  </a:cubicBezTo>
                  <a:cubicBezTo>
                    <a:pt x="16539" y="129265"/>
                    <a:pt x="33077" y="140421"/>
                    <a:pt x="57934" y="150566"/>
                  </a:cubicBezTo>
                  <a:cubicBezTo>
                    <a:pt x="58684" y="150860"/>
                    <a:pt x="59467" y="151023"/>
                    <a:pt x="60250" y="151023"/>
                  </a:cubicBezTo>
                  <a:cubicBezTo>
                    <a:pt x="61032" y="151023"/>
                    <a:pt x="61815" y="150860"/>
                    <a:pt x="62566" y="150566"/>
                  </a:cubicBezTo>
                  <a:cubicBezTo>
                    <a:pt x="87422" y="140421"/>
                    <a:pt x="103960" y="129265"/>
                    <a:pt x="111658" y="117424"/>
                  </a:cubicBezTo>
                  <a:cubicBezTo>
                    <a:pt x="115801" y="110998"/>
                    <a:pt x="119977" y="101082"/>
                    <a:pt x="114986" y="81053"/>
                  </a:cubicBezTo>
                  <a:cubicBezTo>
                    <a:pt x="113909" y="76649"/>
                    <a:pt x="110582" y="63275"/>
                    <a:pt x="120107" y="10790"/>
                  </a:cubicBezTo>
                  <a:cubicBezTo>
                    <a:pt x="120498" y="8637"/>
                    <a:pt x="119683" y="6419"/>
                    <a:pt x="117987" y="5016"/>
                  </a:cubicBezTo>
                  <a:cubicBezTo>
                    <a:pt x="116867" y="4069"/>
                    <a:pt x="115477" y="3576"/>
                    <a:pt x="114060" y="3576"/>
                  </a:cubicBezTo>
                  <a:cubicBezTo>
                    <a:pt x="113332" y="3576"/>
                    <a:pt x="112596" y="3706"/>
                    <a:pt x="111887" y="3972"/>
                  </a:cubicBezTo>
                  <a:cubicBezTo>
                    <a:pt x="104801" y="6673"/>
                    <a:pt x="97596" y="8013"/>
                    <a:pt x="90519" y="8013"/>
                  </a:cubicBezTo>
                  <a:cubicBezTo>
                    <a:pt x="81012" y="8013"/>
                    <a:pt x="71735" y="5595"/>
                    <a:pt x="63283" y="808"/>
                  </a:cubicBezTo>
                  <a:cubicBezTo>
                    <a:pt x="62337" y="270"/>
                    <a:pt x="61293" y="1"/>
                    <a:pt x="60250"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1173;p84">
              <a:extLst>
                <a:ext uri="{FF2B5EF4-FFF2-40B4-BE49-F238E27FC236}">
                  <a16:creationId xmlns:a16="http://schemas.microsoft.com/office/drawing/2014/main" id="{1BB204FD-69E7-4581-8E0E-6D2460D1A463}"/>
                </a:ext>
              </a:extLst>
            </p:cNvPr>
            <p:cNvSpPr/>
            <p:nvPr/>
          </p:nvSpPr>
          <p:spPr>
            <a:xfrm>
              <a:off x="3800194" y="1025877"/>
              <a:ext cx="1506255" cy="3775773"/>
            </a:xfrm>
            <a:custGeom>
              <a:avLst/>
              <a:gdLst/>
              <a:ahLst/>
              <a:cxnLst/>
              <a:rect l="l" t="t" r="r" b="b"/>
              <a:pathLst>
                <a:path w="60250" h="151031" extrusionOk="0">
                  <a:moveTo>
                    <a:pt x="1" y="1"/>
                  </a:moveTo>
                  <a:lnTo>
                    <a:pt x="1" y="151031"/>
                  </a:lnTo>
                  <a:cubicBezTo>
                    <a:pt x="783" y="151031"/>
                    <a:pt x="1566" y="150868"/>
                    <a:pt x="2317" y="150574"/>
                  </a:cubicBezTo>
                  <a:cubicBezTo>
                    <a:pt x="27173" y="140429"/>
                    <a:pt x="43711" y="129273"/>
                    <a:pt x="51409" y="117432"/>
                  </a:cubicBezTo>
                  <a:cubicBezTo>
                    <a:pt x="55552" y="111006"/>
                    <a:pt x="59728" y="101057"/>
                    <a:pt x="54737" y="81061"/>
                  </a:cubicBezTo>
                  <a:cubicBezTo>
                    <a:pt x="53660" y="76657"/>
                    <a:pt x="50333" y="63283"/>
                    <a:pt x="59858" y="10798"/>
                  </a:cubicBezTo>
                  <a:cubicBezTo>
                    <a:pt x="60249" y="8645"/>
                    <a:pt x="59434" y="6427"/>
                    <a:pt x="57738" y="5024"/>
                  </a:cubicBezTo>
                  <a:cubicBezTo>
                    <a:pt x="56618" y="4077"/>
                    <a:pt x="55228" y="3584"/>
                    <a:pt x="53811" y="3584"/>
                  </a:cubicBezTo>
                  <a:cubicBezTo>
                    <a:pt x="53083" y="3584"/>
                    <a:pt x="52347" y="3714"/>
                    <a:pt x="51638" y="3980"/>
                  </a:cubicBezTo>
                  <a:cubicBezTo>
                    <a:pt x="44552" y="6681"/>
                    <a:pt x="37347" y="8021"/>
                    <a:pt x="30270" y="8021"/>
                  </a:cubicBezTo>
                  <a:cubicBezTo>
                    <a:pt x="20763" y="8021"/>
                    <a:pt x="11486" y="5603"/>
                    <a:pt x="3034" y="816"/>
                  </a:cubicBezTo>
                  <a:cubicBezTo>
                    <a:pt x="2088" y="262"/>
                    <a:pt x="1044" y="1"/>
                    <a:pt x="1" y="1"/>
                  </a:cubicBezTo>
                  <a:close/>
                </a:path>
              </a:pathLst>
            </a:cu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66" name="Google Shape;1174;p84">
              <a:extLst>
                <a:ext uri="{FF2B5EF4-FFF2-40B4-BE49-F238E27FC236}">
                  <a16:creationId xmlns:a16="http://schemas.microsoft.com/office/drawing/2014/main" id="{B9D8F18B-19C3-4C2A-B87B-0117738C11DA}"/>
                </a:ext>
              </a:extLst>
            </p:cNvPr>
            <p:cNvSpPr/>
            <p:nvPr/>
          </p:nvSpPr>
          <p:spPr>
            <a:xfrm>
              <a:off x="2939850" y="1894375"/>
              <a:ext cx="1720725" cy="1631025"/>
            </a:xfrm>
            <a:custGeom>
              <a:avLst/>
              <a:gdLst/>
              <a:ahLst/>
              <a:cxnLst/>
              <a:rect l="l" t="t" r="r" b="b"/>
              <a:pathLst>
                <a:path w="68829" h="65241" extrusionOk="0">
                  <a:moveTo>
                    <a:pt x="34415" y="1"/>
                  </a:moveTo>
                  <a:cubicBezTo>
                    <a:pt x="32099" y="1"/>
                    <a:pt x="29946" y="1306"/>
                    <a:pt x="28934" y="3393"/>
                  </a:cubicBezTo>
                  <a:lnTo>
                    <a:pt x="21758" y="17974"/>
                  </a:lnTo>
                  <a:lnTo>
                    <a:pt x="5676" y="20291"/>
                  </a:lnTo>
                  <a:cubicBezTo>
                    <a:pt x="3360" y="20649"/>
                    <a:pt x="1436" y="22248"/>
                    <a:pt x="718" y="24466"/>
                  </a:cubicBezTo>
                  <a:cubicBezTo>
                    <a:pt x="1" y="26684"/>
                    <a:pt x="620" y="29098"/>
                    <a:pt x="2284" y="30729"/>
                  </a:cubicBezTo>
                  <a:lnTo>
                    <a:pt x="13897" y="42081"/>
                  </a:lnTo>
                  <a:lnTo>
                    <a:pt x="11157" y="58097"/>
                  </a:lnTo>
                  <a:cubicBezTo>
                    <a:pt x="10765" y="60380"/>
                    <a:pt x="11711" y="62696"/>
                    <a:pt x="13603" y="64066"/>
                  </a:cubicBezTo>
                  <a:cubicBezTo>
                    <a:pt x="14669" y="64838"/>
                    <a:pt x="15921" y="65227"/>
                    <a:pt x="17178" y="65227"/>
                  </a:cubicBezTo>
                  <a:cubicBezTo>
                    <a:pt x="18153" y="65227"/>
                    <a:pt x="19132" y="64993"/>
                    <a:pt x="20029" y="64523"/>
                  </a:cubicBezTo>
                  <a:lnTo>
                    <a:pt x="34415" y="56988"/>
                  </a:lnTo>
                  <a:lnTo>
                    <a:pt x="48800" y="64523"/>
                  </a:lnTo>
                  <a:cubicBezTo>
                    <a:pt x="49707" y="65005"/>
                    <a:pt x="50688" y="65240"/>
                    <a:pt x="51660" y="65240"/>
                  </a:cubicBezTo>
                  <a:cubicBezTo>
                    <a:pt x="52925" y="65240"/>
                    <a:pt x="54174" y="64841"/>
                    <a:pt x="55226" y="64066"/>
                  </a:cubicBezTo>
                  <a:cubicBezTo>
                    <a:pt x="57118" y="62696"/>
                    <a:pt x="58064" y="60380"/>
                    <a:pt x="57673" y="58097"/>
                  </a:cubicBezTo>
                  <a:lnTo>
                    <a:pt x="54932" y="42081"/>
                  </a:lnTo>
                  <a:lnTo>
                    <a:pt x="66545" y="30729"/>
                  </a:lnTo>
                  <a:cubicBezTo>
                    <a:pt x="68209" y="29098"/>
                    <a:pt x="68829" y="26684"/>
                    <a:pt x="68111" y="24466"/>
                  </a:cubicBezTo>
                  <a:cubicBezTo>
                    <a:pt x="67393" y="22248"/>
                    <a:pt x="65469" y="20649"/>
                    <a:pt x="63153" y="20291"/>
                  </a:cubicBezTo>
                  <a:lnTo>
                    <a:pt x="47104" y="17974"/>
                  </a:lnTo>
                  <a:lnTo>
                    <a:pt x="39895" y="3393"/>
                  </a:lnTo>
                  <a:cubicBezTo>
                    <a:pt x="38883" y="1306"/>
                    <a:pt x="36731" y="1"/>
                    <a:pt x="344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1175;p84">
              <a:extLst>
                <a:ext uri="{FF2B5EF4-FFF2-40B4-BE49-F238E27FC236}">
                  <a16:creationId xmlns:a16="http://schemas.microsoft.com/office/drawing/2014/main" id="{E7F61DA0-E366-4892-905E-DF21EA8A6A1B}"/>
                </a:ext>
              </a:extLst>
            </p:cNvPr>
            <p:cNvSpPr/>
            <p:nvPr/>
          </p:nvSpPr>
          <p:spPr>
            <a:xfrm>
              <a:off x="3800200" y="1894375"/>
              <a:ext cx="860375" cy="1631025"/>
            </a:xfrm>
            <a:custGeom>
              <a:avLst/>
              <a:gdLst/>
              <a:ahLst/>
              <a:cxnLst/>
              <a:rect l="l" t="t" r="r" b="b"/>
              <a:pathLst>
                <a:path w="34415" h="65241" extrusionOk="0">
                  <a:moveTo>
                    <a:pt x="1" y="1"/>
                  </a:moveTo>
                  <a:lnTo>
                    <a:pt x="1" y="56988"/>
                  </a:lnTo>
                  <a:lnTo>
                    <a:pt x="14386" y="64523"/>
                  </a:lnTo>
                  <a:cubicBezTo>
                    <a:pt x="15293" y="65005"/>
                    <a:pt x="16274" y="65240"/>
                    <a:pt x="17246" y="65240"/>
                  </a:cubicBezTo>
                  <a:cubicBezTo>
                    <a:pt x="18511" y="65240"/>
                    <a:pt x="19760" y="64841"/>
                    <a:pt x="20812" y="64066"/>
                  </a:cubicBezTo>
                  <a:cubicBezTo>
                    <a:pt x="22704" y="62696"/>
                    <a:pt x="23650" y="60380"/>
                    <a:pt x="23259" y="58097"/>
                  </a:cubicBezTo>
                  <a:lnTo>
                    <a:pt x="20518" y="42081"/>
                  </a:lnTo>
                  <a:lnTo>
                    <a:pt x="32131" y="30729"/>
                  </a:lnTo>
                  <a:cubicBezTo>
                    <a:pt x="33795" y="29098"/>
                    <a:pt x="34415" y="26684"/>
                    <a:pt x="33697" y="24466"/>
                  </a:cubicBezTo>
                  <a:cubicBezTo>
                    <a:pt x="32979" y="22248"/>
                    <a:pt x="31055" y="20649"/>
                    <a:pt x="28739" y="20291"/>
                  </a:cubicBezTo>
                  <a:lnTo>
                    <a:pt x="12690" y="17974"/>
                  </a:lnTo>
                  <a:lnTo>
                    <a:pt x="5481" y="3393"/>
                  </a:lnTo>
                  <a:cubicBezTo>
                    <a:pt x="4469" y="1306"/>
                    <a:pt x="2317" y="1"/>
                    <a:pt x="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8" name="Google Shape;3238;p46">
            <a:extLst>
              <a:ext uri="{FF2B5EF4-FFF2-40B4-BE49-F238E27FC236}">
                <a16:creationId xmlns:a16="http://schemas.microsoft.com/office/drawing/2014/main" id="{0BF79847-4BFA-42AD-A451-D34686C2CC3C}"/>
              </a:ext>
            </a:extLst>
          </p:cNvPr>
          <p:cNvGrpSpPr/>
          <p:nvPr/>
        </p:nvGrpSpPr>
        <p:grpSpPr>
          <a:xfrm>
            <a:off x="865977" y="1863588"/>
            <a:ext cx="333229" cy="365757"/>
            <a:chOff x="-1148650" y="3130950"/>
            <a:chExt cx="419525" cy="461000"/>
          </a:xfrm>
        </p:grpSpPr>
        <p:sp>
          <p:nvSpPr>
            <p:cNvPr id="269" name="Google Shape;3239;p46">
              <a:extLst>
                <a:ext uri="{FF2B5EF4-FFF2-40B4-BE49-F238E27FC236}">
                  <a16:creationId xmlns:a16="http://schemas.microsoft.com/office/drawing/2014/main" id="{036C32F3-D251-459E-ACE9-A61327808F30}"/>
                </a:ext>
              </a:extLst>
            </p:cNvPr>
            <p:cNvSpPr/>
            <p:nvPr/>
          </p:nvSpPr>
          <p:spPr>
            <a:xfrm>
              <a:off x="-1139700" y="3136625"/>
              <a:ext cx="355975" cy="448800"/>
            </a:xfrm>
            <a:custGeom>
              <a:avLst/>
              <a:gdLst/>
              <a:ahLst/>
              <a:cxnLst/>
              <a:rect l="l" t="t" r="r" b="b"/>
              <a:pathLst>
                <a:path w="14239" h="17952" extrusionOk="0">
                  <a:moveTo>
                    <a:pt x="6945" y="1"/>
                  </a:moveTo>
                  <a:cubicBezTo>
                    <a:pt x="6928" y="1"/>
                    <a:pt x="6911" y="1"/>
                    <a:pt x="6894" y="1"/>
                  </a:cubicBezTo>
                  <a:cubicBezTo>
                    <a:pt x="3415" y="1"/>
                    <a:pt x="683" y="2960"/>
                    <a:pt x="943" y="6440"/>
                  </a:cubicBezTo>
                  <a:lnTo>
                    <a:pt x="1073" y="8033"/>
                  </a:lnTo>
                  <a:cubicBezTo>
                    <a:pt x="1073" y="8131"/>
                    <a:pt x="1041" y="8196"/>
                    <a:pt x="1008" y="8294"/>
                  </a:cubicBezTo>
                  <a:lnTo>
                    <a:pt x="683" y="8814"/>
                  </a:lnTo>
                  <a:cubicBezTo>
                    <a:pt x="228" y="9529"/>
                    <a:pt x="0" y="10375"/>
                    <a:pt x="0" y="11220"/>
                  </a:cubicBezTo>
                  <a:cubicBezTo>
                    <a:pt x="0" y="11350"/>
                    <a:pt x="98" y="11448"/>
                    <a:pt x="195" y="11448"/>
                  </a:cubicBezTo>
                  <a:lnTo>
                    <a:pt x="1236" y="11448"/>
                  </a:lnTo>
                  <a:lnTo>
                    <a:pt x="1691" y="14115"/>
                  </a:lnTo>
                  <a:cubicBezTo>
                    <a:pt x="1756" y="14570"/>
                    <a:pt x="2146" y="14928"/>
                    <a:pt x="2602" y="14928"/>
                  </a:cubicBezTo>
                  <a:lnTo>
                    <a:pt x="5301" y="14928"/>
                  </a:lnTo>
                  <a:cubicBezTo>
                    <a:pt x="5756" y="14928"/>
                    <a:pt x="6081" y="15285"/>
                    <a:pt x="6081" y="15708"/>
                  </a:cubicBezTo>
                  <a:lnTo>
                    <a:pt x="6081" y="17562"/>
                  </a:lnTo>
                  <a:cubicBezTo>
                    <a:pt x="6081" y="17789"/>
                    <a:pt x="6244" y="17952"/>
                    <a:pt x="6471" y="17952"/>
                  </a:cubicBezTo>
                  <a:lnTo>
                    <a:pt x="11349" y="17919"/>
                  </a:lnTo>
                  <a:cubicBezTo>
                    <a:pt x="11577" y="17919"/>
                    <a:pt x="11772" y="17757"/>
                    <a:pt x="11772" y="17529"/>
                  </a:cubicBezTo>
                  <a:lnTo>
                    <a:pt x="11772" y="12326"/>
                  </a:lnTo>
                  <a:lnTo>
                    <a:pt x="13008" y="8164"/>
                  </a:lnTo>
                  <a:cubicBezTo>
                    <a:pt x="14239" y="4114"/>
                    <a:pt x="11211" y="1"/>
                    <a:pt x="6945"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3240;p46">
              <a:extLst>
                <a:ext uri="{FF2B5EF4-FFF2-40B4-BE49-F238E27FC236}">
                  <a16:creationId xmlns:a16="http://schemas.microsoft.com/office/drawing/2014/main" id="{6F45ABDE-3349-40E0-9F19-6FC776B8F02C}"/>
                </a:ext>
              </a:extLst>
            </p:cNvPr>
            <p:cNvSpPr/>
            <p:nvPr/>
          </p:nvSpPr>
          <p:spPr>
            <a:xfrm>
              <a:off x="-1141350" y="3148025"/>
              <a:ext cx="200025" cy="437400"/>
            </a:xfrm>
            <a:custGeom>
              <a:avLst/>
              <a:gdLst/>
              <a:ahLst/>
              <a:cxnLst/>
              <a:rect l="l" t="t" r="r" b="b"/>
              <a:pathLst>
                <a:path w="8001" h="17496" extrusionOk="0">
                  <a:moveTo>
                    <a:pt x="4651" y="0"/>
                  </a:moveTo>
                  <a:lnTo>
                    <a:pt x="4651" y="0"/>
                  </a:lnTo>
                  <a:cubicBezTo>
                    <a:pt x="2245" y="1008"/>
                    <a:pt x="781" y="3415"/>
                    <a:pt x="977" y="5984"/>
                  </a:cubicBezTo>
                  <a:lnTo>
                    <a:pt x="1074" y="7577"/>
                  </a:lnTo>
                  <a:cubicBezTo>
                    <a:pt x="1107" y="7675"/>
                    <a:pt x="1074" y="7740"/>
                    <a:pt x="1042" y="7838"/>
                  </a:cubicBezTo>
                  <a:lnTo>
                    <a:pt x="684" y="8358"/>
                  </a:lnTo>
                  <a:cubicBezTo>
                    <a:pt x="261" y="9073"/>
                    <a:pt x="1" y="9919"/>
                    <a:pt x="1" y="10764"/>
                  </a:cubicBezTo>
                  <a:cubicBezTo>
                    <a:pt x="1" y="10894"/>
                    <a:pt x="99" y="10992"/>
                    <a:pt x="229" y="10992"/>
                  </a:cubicBezTo>
                  <a:lnTo>
                    <a:pt x="1237" y="10992"/>
                  </a:lnTo>
                  <a:lnTo>
                    <a:pt x="1692" y="13659"/>
                  </a:lnTo>
                  <a:cubicBezTo>
                    <a:pt x="1790" y="14114"/>
                    <a:pt x="2180" y="14472"/>
                    <a:pt x="2635" y="14472"/>
                  </a:cubicBezTo>
                  <a:lnTo>
                    <a:pt x="5334" y="14472"/>
                  </a:lnTo>
                  <a:cubicBezTo>
                    <a:pt x="5757" y="14472"/>
                    <a:pt x="6115" y="14829"/>
                    <a:pt x="6115" y="15252"/>
                  </a:cubicBezTo>
                  <a:lnTo>
                    <a:pt x="6115" y="17138"/>
                  </a:lnTo>
                  <a:cubicBezTo>
                    <a:pt x="6115" y="17333"/>
                    <a:pt x="6277" y="17496"/>
                    <a:pt x="6505" y="17496"/>
                  </a:cubicBezTo>
                  <a:lnTo>
                    <a:pt x="8001" y="17496"/>
                  </a:lnTo>
                  <a:cubicBezTo>
                    <a:pt x="7903" y="17431"/>
                    <a:pt x="7871" y="17333"/>
                    <a:pt x="7871" y="17236"/>
                  </a:cubicBezTo>
                  <a:lnTo>
                    <a:pt x="7871" y="17203"/>
                  </a:lnTo>
                  <a:lnTo>
                    <a:pt x="7871" y="14146"/>
                  </a:lnTo>
                  <a:cubicBezTo>
                    <a:pt x="7871" y="13691"/>
                    <a:pt x="7513" y="13366"/>
                    <a:pt x="7090" y="13366"/>
                  </a:cubicBezTo>
                  <a:lnTo>
                    <a:pt x="4391" y="13366"/>
                  </a:lnTo>
                  <a:cubicBezTo>
                    <a:pt x="3936" y="13366"/>
                    <a:pt x="3546" y="13008"/>
                    <a:pt x="3448" y="12553"/>
                  </a:cubicBezTo>
                  <a:lnTo>
                    <a:pt x="3155" y="10894"/>
                  </a:lnTo>
                  <a:cubicBezTo>
                    <a:pt x="3058" y="10309"/>
                    <a:pt x="2570" y="9886"/>
                    <a:pt x="1985" y="9886"/>
                  </a:cubicBezTo>
                  <a:cubicBezTo>
                    <a:pt x="1855" y="9886"/>
                    <a:pt x="1757" y="9789"/>
                    <a:pt x="1757" y="9659"/>
                  </a:cubicBezTo>
                  <a:cubicBezTo>
                    <a:pt x="1757" y="8813"/>
                    <a:pt x="1985" y="8000"/>
                    <a:pt x="2440" y="7252"/>
                  </a:cubicBezTo>
                  <a:lnTo>
                    <a:pt x="2765" y="6732"/>
                  </a:lnTo>
                  <a:cubicBezTo>
                    <a:pt x="2830" y="6667"/>
                    <a:pt x="2830" y="6569"/>
                    <a:pt x="2830" y="6504"/>
                  </a:cubicBezTo>
                  <a:lnTo>
                    <a:pt x="2700" y="4878"/>
                  </a:lnTo>
                  <a:cubicBezTo>
                    <a:pt x="2570" y="3057"/>
                    <a:pt x="3285" y="1269"/>
                    <a:pt x="4651"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3241;p46">
              <a:extLst>
                <a:ext uri="{FF2B5EF4-FFF2-40B4-BE49-F238E27FC236}">
                  <a16:creationId xmlns:a16="http://schemas.microsoft.com/office/drawing/2014/main" id="{84991D3A-8060-4E05-B585-518B089F7DC6}"/>
                </a:ext>
              </a:extLst>
            </p:cNvPr>
            <p:cNvSpPr/>
            <p:nvPr/>
          </p:nvSpPr>
          <p:spPr>
            <a:xfrm>
              <a:off x="-1001500" y="3164275"/>
              <a:ext cx="268300" cy="264650"/>
            </a:xfrm>
            <a:custGeom>
              <a:avLst/>
              <a:gdLst/>
              <a:ahLst/>
              <a:cxnLst/>
              <a:rect l="l" t="t" r="r" b="b"/>
              <a:pathLst>
                <a:path w="10732" h="10586" extrusionOk="0">
                  <a:moveTo>
                    <a:pt x="1399" y="1"/>
                  </a:moveTo>
                  <a:cubicBezTo>
                    <a:pt x="618" y="1"/>
                    <a:pt x="0" y="619"/>
                    <a:pt x="0" y="1432"/>
                  </a:cubicBezTo>
                  <a:lnTo>
                    <a:pt x="0" y="8001"/>
                  </a:lnTo>
                  <a:cubicBezTo>
                    <a:pt x="0" y="8781"/>
                    <a:pt x="618" y="9431"/>
                    <a:pt x="1399" y="9431"/>
                  </a:cubicBezTo>
                  <a:lnTo>
                    <a:pt x="1756" y="9431"/>
                  </a:lnTo>
                  <a:lnTo>
                    <a:pt x="2374" y="10440"/>
                  </a:lnTo>
                  <a:cubicBezTo>
                    <a:pt x="2423" y="10537"/>
                    <a:pt x="2529" y="10586"/>
                    <a:pt x="2639" y="10586"/>
                  </a:cubicBezTo>
                  <a:cubicBezTo>
                    <a:pt x="2748" y="10586"/>
                    <a:pt x="2862" y="10537"/>
                    <a:pt x="2927" y="10440"/>
                  </a:cubicBezTo>
                  <a:lnTo>
                    <a:pt x="3512" y="9431"/>
                  </a:lnTo>
                  <a:lnTo>
                    <a:pt x="9301" y="9431"/>
                  </a:lnTo>
                  <a:cubicBezTo>
                    <a:pt x="10081" y="9431"/>
                    <a:pt x="10732" y="8781"/>
                    <a:pt x="10732" y="8001"/>
                  </a:cubicBezTo>
                  <a:lnTo>
                    <a:pt x="10732" y="1432"/>
                  </a:lnTo>
                  <a:cubicBezTo>
                    <a:pt x="10732" y="619"/>
                    <a:pt x="10081" y="1"/>
                    <a:pt x="930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3242;p46">
              <a:extLst>
                <a:ext uri="{FF2B5EF4-FFF2-40B4-BE49-F238E27FC236}">
                  <a16:creationId xmlns:a16="http://schemas.microsoft.com/office/drawing/2014/main" id="{08751F2C-FCF4-4508-8143-A81B5DAC52FD}"/>
                </a:ext>
              </a:extLst>
            </p:cNvPr>
            <p:cNvSpPr/>
            <p:nvPr/>
          </p:nvSpPr>
          <p:spPr>
            <a:xfrm>
              <a:off x="-949475" y="3213875"/>
              <a:ext cx="187025" cy="156925"/>
            </a:xfrm>
            <a:custGeom>
              <a:avLst/>
              <a:gdLst/>
              <a:ahLst/>
              <a:cxnLst/>
              <a:rect l="l" t="t" r="r" b="b"/>
              <a:pathLst>
                <a:path w="7481" h="6277" extrusionOk="0">
                  <a:moveTo>
                    <a:pt x="3285" y="0"/>
                  </a:moveTo>
                  <a:cubicBezTo>
                    <a:pt x="3155" y="0"/>
                    <a:pt x="3025" y="33"/>
                    <a:pt x="2895" y="98"/>
                  </a:cubicBezTo>
                  <a:lnTo>
                    <a:pt x="2570" y="293"/>
                  </a:lnTo>
                  <a:lnTo>
                    <a:pt x="358" y="293"/>
                  </a:lnTo>
                  <a:cubicBezTo>
                    <a:pt x="163" y="293"/>
                    <a:pt x="1" y="456"/>
                    <a:pt x="1" y="618"/>
                  </a:cubicBezTo>
                  <a:lnTo>
                    <a:pt x="1" y="3578"/>
                  </a:lnTo>
                  <a:cubicBezTo>
                    <a:pt x="1" y="3773"/>
                    <a:pt x="163" y="3903"/>
                    <a:pt x="358" y="3903"/>
                  </a:cubicBezTo>
                  <a:lnTo>
                    <a:pt x="391" y="3935"/>
                  </a:lnTo>
                  <a:lnTo>
                    <a:pt x="2602" y="3935"/>
                  </a:lnTo>
                  <a:lnTo>
                    <a:pt x="2797" y="4358"/>
                  </a:lnTo>
                  <a:cubicBezTo>
                    <a:pt x="2895" y="4586"/>
                    <a:pt x="3090" y="4748"/>
                    <a:pt x="3285" y="4813"/>
                  </a:cubicBezTo>
                  <a:lnTo>
                    <a:pt x="3448" y="4878"/>
                  </a:lnTo>
                  <a:lnTo>
                    <a:pt x="4391" y="5431"/>
                  </a:lnTo>
                  <a:lnTo>
                    <a:pt x="4651" y="6017"/>
                  </a:lnTo>
                  <a:cubicBezTo>
                    <a:pt x="4716" y="6179"/>
                    <a:pt x="4846" y="6277"/>
                    <a:pt x="5009" y="6277"/>
                  </a:cubicBezTo>
                  <a:cubicBezTo>
                    <a:pt x="5269" y="6277"/>
                    <a:pt x="5496" y="6147"/>
                    <a:pt x="5561" y="5919"/>
                  </a:cubicBezTo>
                  <a:cubicBezTo>
                    <a:pt x="5594" y="5821"/>
                    <a:pt x="5627" y="5724"/>
                    <a:pt x="5627" y="5626"/>
                  </a:cubicBezTo>
                  <a:lnTo>
                    <a:pt x="5627" y="4976"/>
                  </a:lnTo>
                  <a:cubicBezTo>
                    <a:pt x="5627" y="4781"/>
                    <a:pt x="5594" y="4586"/>
                    <a:pt x="5496" y="4391"/>
                  </a:cubicBezTo>
                  <a:lnTo>
                    <a:pt x="5366" y="4098"/>
                  </a:lnTo>
                  <a:cubicBezTo>
                    <a:pt x="5334" y="4000"/>
                    <a:pt x="5366" y="3935"/>
                    <a:pt x="5464" y="3935"/>
                  </a:cubicBezTo>
                  <a:lnTo>
                    <a:pt x="6700" y="3935"/>
                  </a:lnTo>
                  <a:cubicBezTo>
                    <a:pt x="7285" y="3935"/>
                    <a:pt x="7480" y="3090"/>
                    <a:pt x="6927" y="2830"/>
                  </a:cubicBezTo>
                  <a:cubicBezTo>
                    <a:pt x="7285" y="2570"/>
                    <a:pt x="7220" y="2017"/>
                    <a:pt x="6830" y="1887"/>
                  </a:cubicBezTo>
                  <a:cubicBezTo>
                    <a:pt x="6927" y="1789"/>
                    <a:pt x="6992" y="1626"/>
                    <a:pt x="6992" y="1496"/>
                  </a:cubicBezTo>
                  <a:cubicBezTo>
                    <a:pt x="6992" y="1269"/>
                    <a:pt x="6830" y="1041"/>
                    <a:pt x="6570" y="1009"/>
                  </a:cubicBezTo>
                  <a:cubicBezTo>
                    <a:pt x="6570" y="1009"/>
                    <a:pt x="6570" y="976"/>
                    <a:pt x="6570" y="976"/>
                  </a:cubicBezTo>
                  <a:cubicBezTo>
                    <a:pt x="6537" y="976"/>
                    <a:pt x="6537" y="944"/>
                    <a:pt x="6570" y="944"/>
                  </a:cubicBezTo>
                  <a:cubicBezTo>
                    <a:pt x="6732" y="846"/>
                    <a:pt x="6830" y="683"/>
                    <a:pt x="6830" y="488"/>
                  </a:cubicBezTo>
                  <a:cubicBezTo>
                    <a:pt x="6797" y="196"/>
                    <a:pt x="6570" y="0"/>
                    <a:pt x="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3243;p46">
              <a:extLst>
                <a:ext uri="{FF2B5EF4-FFF2-40B4-BE49-F238E27FC236}">
                  <a16:creationId xmlns:a16="http://schemas.microsoft.com/office/drawing/2014/main" id="{A11BB39A-578B-48B4-95B4-582268860131}"/>
                </a:ext>
              </a:extLst>
            </p:cNvPr>
            <p:cNvSpPr/>
            <p:nvPr/>
          </p:nvSpPr>
          <p:spPr>
            <a:xfrm>
              <a:off x="-855175" y="3513050"/>
              <a:ext cx="14250" cy="77675"/>
            </a:xfrm>
            <a:custGeom>
              <a:avLst/>
              <a:gdLst/>
              <a:ahLst/>
              <a:cxnLst/>
              <a:rect l="l" t="t" r="r" b="b"/>
              <a:pathLst>
                <a:path w="570" h="3107" extrusionOk="0">
                  <a:moveTo>
                    <a:pt x="294" y="1"/>
                  </a:moveTo>
                  <a:cubicBezTo>
                    <a:pt x="131" y="1"/>
                    <a:pt x="33" y="131"/>
                    <a:pt x="33" y="293"/>
                  </a:cubicBezTo>
                  <a:lnTo>
                    <a:pt x="33" y="2862"/>
                  </a:lnTo>
                  <a:cubicBezTo>
                    <a:pt x="1" y="3025"/>
                    <a:pt x="139" y="3106"/>
                    <a:pt x="281" y="3106"/>
                  </a:cubicBezTo>
                  <a:cubicBezTo>
                    <a:pt x="424" y="3106"/>
                    <a:pt x="570" y="3025"/>
                    <a:pt x="554" y="2862"/>
                  </a:cubicBezTo>
                  <a:lnTo>
                    <a:pt x="554" y="293"/>
                  </a:lnTo>
                  <a:cubicBezTo>
                    <a:pt x="554" y="131"/>
                    <a:pt x="456" y="1"/>
                    <a:pt x="2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3244;p46">
              <a:extLst>
                <a:ext uri="{FF2B5EF4-FFF2-40B4-BE49-F238E27FC236}">
                  <a16:creationId xmlns:a16="http://schemas.microsoft.com/office/drawing/2014/main" id="{21C374CB-E0B5-4094-B832-5E98FB69ADE1}"/>
                </a:ext>
              </a:extLst>
            </p:cNvPr>
            <p:cNvSpPr/>
            <p:nvPr/>
          </p:nvSpPr>
          <p:spPr>
            <a:xfrm>
              <a:off x="-854350" y="3419875"/>
              <a:ext cx="19525" cy="77350"/>
            </a:xfrm>
            <a:custGeom>
              <a:avLst/>
              <a:gdLst/>
              <a:ahLst/>
              <a:cxnLst/>
              <a:rect l="l" t="t" r="r" b="b"/>
              <a:pathLst>
                <a:path w="781" h="3094" extrusionOk="0">
                  <a:moveTo>
                    <a:pt x="467" y="0"/>
                  </a:moveTo>
                  <a:cubicBezTo>
                    <a:pt x="360" y="0"/>
                    <a:pt x="254" y="88"/>
                    <a:pt x="228" y="216"/>
                  </a:cubicBezTo>
                  <a:lnTo>
                    <a:pt x="0" y="931"/>
                  </a:lnTo>
                  <a:cubicBezTo>
                    <a:pt x="0" y="964"/>
                    <a:pt x="0" y="964"/>
                    <a:pt x="0" y="996"/>
                  </a:cubicBezTo>
                  <a:lnTo>
                    <a:pt x="0" y="2850"/>
                  </a:lnTo>
                  <a:cubicBezTo>
                    <a:pt x="17" y="3012"/>
                    <a:pt x="139" y="3094"/>
                    <a:pt x="265" y="3094"/>
                  </a:cubicBezTo>
                  <a:cubicBezTo>
                    <a:pt x="391" y="3094"/>
                    <a:pt x="521" y="3012"/>
                    <a:pt x="553" y="2850"/>
                  </a:cubicBezTo>
                  <a:lnTo>
                    <a:pt x="553" y="1061"/>
                  </a:lnTo>
                  <a:lnTo>
                    <a:pt x="748" y="346"/>
                  </a:lnTo>
                  <a:cubicBezTo>
                    <a:pt x="781" y="216"/>
                    <a:pt x="716" y="53"/>
                    <a:pt x="586" y="20"/>
                  </a:cubicBezTo>
                  <a:lnTo>
                    <a:pt x="553" y="20"/>
                  </a:lnTo>
                  <a:cubicBezTo>
                    <a:pt x="525" y="7"/>
                    <a:pt x="496" y="0"/>
                    <a:pt x="4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3245;p46">
              <a:extLst>
                <a:ext uri="{FF2B5EF4-FFF2-40B4-BE49-F238E27FC236}">
                  <a16:creationId xmlns:a16="http://schemas.microsoft.com/office/drawing/2014/main" id="{872CC9CC-B98C-4AFB-8C40-3CBC547C10DE}"/>
                </a:ext>
              </a:extLst>
            </p:cNvPr>
            <p:cNvSpPr/>
            <p:nvPr/>
          </p:nvSpPr>
          <p:spPr>
            <a:xfrm>
              <a:off x="-1148650" y="3130950"/>
              <a:ext cx="200025" cy="461000"/>
            </a:xfrm>
            <a:custGeom>
              <a:avLst/>
              <a:gdLst/>
              <a:ahLst/>
              <a:cxnLst/>
              <a:rect l="l" t="t" r="r" b="b"/>
              <a:pathLst>
                <a:path w="8001" h="18440" extrusionOk="0">
                  <a:moveTo>
                    <a:pt x="7187" y="0"/>
                  </a:moveTo>
                  <a:cubicBezTo>
                    <a:pt x="3545" y="0"/>
                    <a:pt x="683" y="3090"/>
                    <a:pt x="943" y="6732"/>
                  </a:cubicBezTo>
                  <a:lnTo>
                    <a:pt x="1073" y="8293"/>
                  </a:lnTo>
                  <a:cubicBezTo>
                    <a:pt x="1073" y="8325"/>
                    <a:pt x="1073" y="8391"/>
                    <a:pt x="1041" y="8456"/>
                  </a:cubicBezTo>
                  <a:lnTo>
                    <a:pt x="748" y="8943"/>
                  </a:lnTo>
                  <a:cubicBezTo>
                    <a:pt x="260" y="9691"/>
                    <a:pt x="0" y="10602"/>
                    <a:pt x="0" y="11480"/>
                  </a:cubicBezTo>
                  <a:cubicBezTo>
                    <a:pt x="33" y="11740"/>
                    <a:pt x="228" y="11935"/>
                    <a:pt x="488" y="11968"/>
                  </a:cubicBezTo>
                  <a:lnTo>
                    <a:pt x="1269" y="11968"/>
                  </a:lnTo>
                  <a:lnTo>
                    <a:pt x="1691" y="14407"/>
                  </a:lnTo>
                  <a:cubicBezTo>
                    <a:pt x="1789" y="14992"/>
                    <a:pt x="2309" y="15415"/>
                    <a:pt x="2895" y="15415"/>
                  </a:cubicBezTo>
                  <a:lnTo>
                    <a:pt x="5594" y="15415"/>
                  </a:lnTo>
                  <a:cubicBezTo>
                    <a:pt x="5886" y="15415"/>
                    <a:pt x="6114" y="15642"/>
                    <a:pt x="6114" y="15935"/>
                  </a:cubicBezTo>
                  <a:lnTo>
                    <a:pt x="6114" y="18179"/>
                  </a:lnTo>
                  <a:cubicBezTo>
                    <a:pt x="6114" y="18342"/>
                    <a:pt x="6212" y="18439"/>
                    <a:pt x="6374" y="18439"/>
                  </a:cubicBezTo>
                  <a:cubicBezTo>
                    <a:pt x="6537" y="18439"/>
                    <a:pt x="6634" y="18309"/>
                    <a:pt x="6634" y="18179"/>
                  </a:cubicBezTo>
                  <a:lnTo>
                    <a:pt x="6634" y="15935"/>
                  </a:lnTo>
                  <a:cubicBezTo>
                    <a:pt x="6634" y="15350"/>
                    <a:pt x="6179" y="14862"/>
                    <a:pt x="5594" y="14862"/>
                  </a:cubicBezTo>
                  <a:lnTo>
                    <a:pt x="5594" y="14894"/>
                  </a:lnTo>
                  <a:lnTo>
                    <a:pt x="2895" y="14894"/>
                  </a:lnTo>
                  <a:cubicBezTo>
                    <a:pt x="2569" y="14894"/>
                    <a:pt x="2277" y="14634"/>
                    <a:pt x="2244" y="14309"/>
                  </a:cubicBezTo>
                  <a:lnTo>
                    <a:pt x="2114" y="13626"/>
                  </a:lnTo>
                  <a:lnTo>
                    <a:pt x="2960" y="13626"/>
                  </a:lnTo>
                  <a:cubicBezTo>
                    <a:pt x="3155" y="13626"/>
                    <a:pt x="3317" y="13691"/>
                    <a:pt x="3480" y="13854"/>
                  </a:cubicBezTo>
                  <a:lnTo>
                    <a:pt x="3805" y="14179"/>
                  </a:lnTo>
                  <a:cubicBezTo>
                    <a:pt x="3854" y="14228"/>
                    <a:pt x="3927" y="14252"/>
                    <a:pt x="4000" y="14252"/>
                  </a:cubicBezTo>
                  <a:cubicBezTo>
                    <a:pt x="4073" y="14252"/>
                    <a:pt x="4147" y="14228"/>
                    <a:pt x="4195" y="14179"/>
                  </a:cubicBezTo>
                  <a:cubicBezTo>
                    <a:pt x="4293" y="14081"/>
                    <a:pt x="4293" y="13919"/>
                    <a:pt x="4195" y="13789"/>
                  </a:cubicBezTo>
                  <a:lnTo>
                    <a:pt x="3838" y="13464"/>
                  </a:lnTo>
                  <a:cubicBezTo>
                    <a:pt x="3610" y="13203"/>
                    <a:pt x="3285" y="13073"/>
                    <a:pt x="2960" y="13073"/>
                  </a:cubicBezTo>
                  <a:lnTo>
                    <a:pt x="2049" y="13073"/>
                  </a:lnTo>
                  <a:lnTo>
                    <a:pt x="1789" y="11642"/>
                  </a:lnTo>
                  <a:cubicBezTo>
                    <a:pt x="1756" y="11512"/>
                    <a:pt x="1659" y="11415"/>
                    <a:pt x="1529" y="11415"/>
                  </a:cubicBezTo>
                  <a:lnTo>
                    <a:pt x="553" y="11415"/>
                  </a:lnTo>
                  <a:cubicBezTo>
                    <a:pt x="553" y="10634"/>
                    <a:pt x="781" y="9854"/>
                    <a:pt x="1204" y="9204"/>
                  </a:cubicBezTo>
                  <a:lnTo>
                    <a:pt x="1496" y="8716"/>
                  </a:lnTo>
                  <a:cubicBezTo>
                    <a:pt x="1594" y="8553"/>
                    <a:pt x="1626" y="8391"/>
                    <a:pt x="1626" y="8228"/>
                  </a:cubicBezTo>
                  <a:lnTo>
                    <a:pt x="1496" y="6667"/>
                  </a:lnTo>
                  <a:cubicBezTo>
                    <a:pt x="1236" y="3350"/>
                    <a:pt x="3870" y="521"/>
                    <a:pt x="7187" y="521"/>
                  </a:cubicBezTo>
                  <a:lnTo>
                    <a:pt x="7675" y="521"/>
                  </a:lnTo>
                  <a:cubicBezTo>
                    <a:pt x="7692" y="524"/>
                    <a:pt x="7709" y="526"/>
                    <a:pt x="7725" y="526"/>
                  </a:cubicBezTo>
                  <a:cubicBezTo>
                    <a:pt x="7864" y="526"/>
                    <a:pt x="7968" y="409"/>
                    <a:pt x="7968" y="293"/>
                  </a:cubicBezTo>
                  <a:cubicBezTo>
                    <a:pt x="8000" y="131"/>
                    <a:pt x="7870" y="0"/>
                    <a:pt x="77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3246;p46">
              <a:extLst>
                <a:ext uri="{FF2B5EF4-FFF2-40B4-BE49-F238E27FC236}">
                  <a16:creationId xmlns:a16="http://schemas.microsoft.com/office/drawing/2014/main" id="{57249ACC-8F92-412A-8BF4-52F56F55C034}"/>
                </a:ext>
              </a:extLst>
            </p:cNvPr>
            <p:cNvSpPr/>
            <p:nvPr/>
          </p:nvSpPr>
          <p:spPr>
            <a:xfrm>
              <a:off x="-1010450" y="3156975"/>
              <a:ext cx="281325" cy="278875"/>
            </a:xfrm>
            <a:custGeom>
              <a:avLst/>
              <a:gdLst/>
              <a:ahLst/>
              <a:cxnLst/>
              <a:rect l="l" t="t" r="r" b="b"/>
              <a:pathLst>
                <a:path w="11253" h="11155" extrusionOk="0">
                  <a:moveTo>
                    <a:pt x="8781" y="2569"/>
                  </a:moveTo>
                  <a:cubicBezTo>
                    <a:pt x="8846" y="2569"/>
                    <a:pt x="8911" y="2602"/>
                    <a:pt x="8944" y="2634"/>
                  </a:cubicBezTo>
                  <a:cubicBezTo>
                    <a:pt x="8976" y="2667"/>
                    <a:pt x="9009" y="2732"/>
                    <a:pt x="9009" y="2797"/>
                  </a:cubicBezTo>
                  <a:cubicBezTo>
                    <a:pt x="9009" y="2894"/>
                    <a:pt x="8976" y="2959"/>
                    <a:pt x="8911" y="2992"/>
                  </a:cubicBezTo>
                  <a:cubicBezTo>
                    <a:pt x="8651" y="3122"/>
                    <a:pt x="8716" y="3512"/>
                    <a:pt x="8976" y="3577"/>
                  </a:cubicBezTo>
                  <a:cubicBezTo>
                    <a:pt x="9074" y="3577"/>
                    <a:pt x="9171" y="3675"/>
                    <a:pt x="9171" y="3805"/>
                  </a:cubicBezTo>
                  <a:cubicBezTo>
                    <a:pt x="9171" y="3837"/>
                    <a:pt x="9139" y="3902"/>
                    <a:pt x="9074" y="3967"/>
                  </a:cubicBezTo>
                  <a:cubicBezTo>
                    <a:pt x="8944" y="4098"/>
                    <a:pt x="8976" y="4358"/>
                    <a:pt x="9171" y="4423"/>
                  </a:cubicBezTo>
                  <a:cubicBezTo>
                    <a:pt x="9269" y="4455"/>
                    <a:pt x="9334" y="4553"/>
                    <a:pt x="9334" y="4650"/>
                  </a:cubicBezTo>
                  <a:cubicBezTo>
                    <a:pt x="9334" y="4748"/>
                    <a:pt x="9301" y="4846"/>
                    <a:pt x="9236" y="4878"/>
                  </a:cubicBezTo>
                  <a:cubicBezTo>
                    <a:pt x="9074" y="5008"/>
                    <a:pt x="9074" y="5268"/>
                    <a:pt x="9269" y="5333"/>
                  </a:cubicBezTo>
                  <a:cubicBezTo>
                    <a:pt x="9561" y="5496"/>
                    <a:pt x="9464" y="5951"/>
                    <a:pt x="9139" y="5951"/>
                  </a:cubicBezTo>
                  <a:lnTo>
                    <a:pt x="7903" y="5951"/>
                  </a:lnTo>
                  <a:cubicBezTo>
                    <a:pt x="7773" y="5951"/>
                    <a:pt x="7643" y="6016"/>
                    <a:pt x="7578" y="6114"/>
                  </a:cubicBezTo>
                  <a:cubicBezTo>
                    <a:pt x="7513" y="6211"/>
                    <a:pt x="7513" y="6374"/>
                    <a:pt x="7545" y="6504"/>
                  </a:cubicBezTo>
                  <a:lnTo>
                    <a:pt x="7708" y="6797"/>
                  </a:lnTo>
                  <a:cubicBezTo>
                    <a:pt x="7773" y="6959"/>
                    <a:pt x="7805" y="7089"/>
                    <a:pt x="7805" y="7252"/>
                  </a:cubicBezTo>
                  <a:lnTo>
                    <a:pt x="7805" y="7902"/>
                  </a:lnTo>
                  <a:cubicBezTo>
                    <a:pt x="7805" y="7967"/>
                    <a:pt x="7773" y="8032"/>
                    <a:pt x="7773" y="8097"/>
                  </a:cubicBezTo>
                  <a:cubicBezTo>
                    <a:pt x="7708" y="8195"/>
                    <a:pt x="7578" y="8293"/>
                    <a:pt x="7448" y="8293"/>
                  </a:cubicBezTo>
                  <a:cubicBezTo>
                    <a:pt x="7415" y="8293"/>
                    <a:pt x="7350" y="8260"/>
                    <a:pt x="7318" y="8195"/>
                  </a:cubicBezTo>
                  <a:lnTo>
                    <a:pt x="7090" y="7610"/>
                  </a:lnTo>
                  <a:cubicBezTo>
                    <a:pt x="7057" y="7545"/>
                    <a:pt x="7025" y="7512"/>
                    <a:pt x="6960" y="7480"/>
                  </a:cubicBezTo>
                  <a:lnTo>
                    <a:pt x="6017" y="6927"/>
                  </a:lnTo>
                  <a:lnTo>
                    <a:pt x="5984" y="6927"/>
                  </a:lnTo>
                  <a:lnTo>
                    <a:pt x="5854" y="6862"/>
                  </a:lnTo>
                  <a:cubicBezTo>
                    <a:pt x="5692" y="6797"/>
                    <a:pt x="5594" y="6667"/>
                    <a:pt x="5496" y="6504"/>
                  </a:cubicBezTo>
                  <a:lnTo>
                    <a:pt x="5301" y="6114"/>
                  </a:lnTo>
                  <a:cubicBezTo>
                    <a:pt x="5269" y="6016"/>
                    <a:pt x="5171" y="5951"/>
                    <a:pt x="5074" y="5951"/>
                  </a:cubicBezTo>
                  <a:lnTo>
                    <a:pt x="4781" y="5951"/>
                  </a:lnTo>
                  <a:lnTo>
                    <a:pt x="7870" y="2569"/>
                  </a:lnTo>
                  <a:close/>
                  <a:moveTo>
                    <a:pt x="8976" y="553"/>
                  </a:moveTo>
                  <a:lnTo>
                    <a:pt x="7643" y="2016"/>
                  </a:lnTo>
                  <a:lnTo>
                    <a:pt x="7090" y="2016"/>
                  </a:lnTo>
                  <a:cubicBezTo>
                    <a:pt x="6700" y="2016"/>
                    <a:pt x="6700" y="2569"/>
                    <a:pt x="7090" y="2569"/>
                  </a:cubicBezTo>
                  <a:lnTo>
                    <a:pt x="7155" y="2569"/>
                  </a:lnTo>
                  <a:lnTo>
                    <a:pt x="4066" y="5951"/>
                  </a:lnTo>
                  <a:lnTo>
                    <a:pt x="2472" y="5951"/>
                  </a:lnTo>
                  <a:cubicBezTo>
                    <a:pt x="2342" y="5951"/>
                    <a:pt x="2212" y="6049"/>
                    <a:pt x="2212" y="6211"/>
                  </a:cubicBezTo>
                  <a:cubicBezTo>
                    <a:pt x="2212" y="6374"/>
                    <a:pt x="2342" y="6471"/>
                    <a:pt x="2472" y="6471"/>
                  </a:cubicBezTo>
                  <a:lnTo>
                    <a:pt x="3545" y="6471"/>
                  </a:lnTo>
                  <a:lnTo>
                    <a:pt x="1041" y="9236"/>
                  </a:lnTo>
                  <a:cubicBezTo>
                    <a:pt x="749" y="9008"/>
                    <a:pt x="553" y="8650"/>
                    <a:pt x="553" y="8293"/>
                  </a:cubicBezTo>
                  <a:lnTo>
                    <a:pt x="553" y="1724"/>
                  </a:lnTo>
                  <a:cubicBezTo>
                    <a:pt x="553" y="1073"/>
                    <a:pt x="1074" y="553"/>
                    <a:pt x="1692" y="553"/>
                  </a:cubicBezTo>
                  <a:close/>
                  <a:moveTo>
                    <a:pt x="9561" y="0"/>
                  </a:moveTo>
                  <a:lnTo>
                    <a:pt x="9594" y="33"/>
                  </a:lnTo>
                  <a:lnTo>
                    <a:pt x="1692" y="33"/>
                  </a:lnTo>
                  <a:cubicBezTo>
                    <a:pt x="749" y="33"/>
                    <a:pt x="1" y="781"/>
                    <a:pt x="1" y="1724"/>
                  </a:cubicBezTo>
                  <a:lnTo>
                    <a:pt x="1" y="8293"/>
                  </a:lnTo>
                  <a:cubicBezTo>
                    <a:pt x="1" y="9236"/>
                    <a:pt x="749" y="9984"/>
                    <a:pt x="1692" y="9984"/>
                  </a:cubicBezTo>
                  <a:lnTo>
                    <a:pt x="1887" y="9984"/>
                  </a:lnTo>
                  <a:lnTo>
                    <a:pt x="2407" y="10862"/>
                  </a:lnTo>
                  <a:cubicBezTo>
                    <a:pt x="2505" y="11057"/>
                    <a:pt x="2700" y="11154"/>
                    <a:pt x="2927" y="11154"/>
                  </a:cubicBezTo>
                  <a:cubicBezTo>
                    <a:pt x="3123" y="11154"/>
                    <a:pt x="3318" y="11057"/>
                    <a:pt x="3415" y="10862"/>
                  </a:cubicBezTo>
                  <a:lnTo>
                    <a:pt x="3968" y="9984"/>
                  </a:lnTo>
                  <a:lnTo>
                    <a:pt x="4781" y="9984"/>
                  </a:lnTo>
                  <a:cubicBezTo>
                    <a:pt x="5139" y="9984"/>
                    <a:pt x="5139" y="9431"/>
                    <a:pt x="4781" y="9431"/>
                  </a:cubicBezTo>
                  <a:lnTo>
                    <a:pt x="3903" y="9431"/>
                  </a:lnTo>
                  <a:cubicBezTo>
                    <a:pt x="3740" y="9431"/>
                    <a:pt x="3610" y="9496"/>
                    <a:pt x="3545" y="9626"/>
                  </a:cubicBezTo>
                  <a:lnTo>
                    <a:pt x="2960" y="10601"/>
                  </a:lnTo>
                  <a:cubicBezTo>
                    <a:pt x="2960" y="10601"/>
                    <a:pt x="2927" y="10634"/>
                    <a:pt x="2927" y="10634"/>
                  </a:cubicBezTo>
                  <a:cubicBezTo>
                    <a:pt x="2895" y="10634"/>
                    <a:pt x="2895" y="10601"/>
                    <a:pt x="2895" y="10601"/>
                  </a:cubicBezTo>
                  <a:lnTo>
                    <a:pt x="2310" y="9626"/>
                  </a:lnTo>
                  <a:cubicBezTo>
                    <a:pt x="2244" y="9496"/>
                    <a:pt x="2114" y="9431"/>
                    <a:pt x="1952" y="9431"/>
                  </a:cubicBezTo>
                  <a:lnTo>
                    <a:pt x="1594" y="9431"/>
                  </a:lnTo>
                  <a:lnTo>
                    <a:pt x="4293" y="6471"/>
                  </a:lnTo>
                  <a:lnTo>
                    <a:pt x="4879" y="6471"/>
                  </a:lnTo>
                  <a:lnTo>
                    <a:pt x="5009" y="6764"/>
                  </a:lnTo>
                  <a:cubicBezTo>
                    <a:pt x="5139" y="7024"/>
                    <a:pt x="5366" y="7252"/>
                    <a:pt x="5627" y="7350"/>
                  </a:cubicBezTo>
                  <a:lnTo>
                    <a:pt x="5789" y="7415"/>
                  </a:lnTo>
                  <a:lnTo>
                    <a:pt x="6635" y="7902"/>
                  </a:lnTo>
                  <a:lnTo>
                    <a:pt x="6862" y="8423"/>
                  </a:lnTo>
                  <a:cubicBezTo>
                    <a:pt x="6960" y="8650"/>
                    <a:pt x="7187" y="8813"/>
                    <a:pt x="7480" y="8813"/>
                  </a:cubicBezTo>
                  <a:cubicBezTo>
                    <a:pt x="7838" y="8813"/>
                    <a:pt x="8163" y="8618"/>
                    <a:pt x="8293" y="8293"/>
                  </a:cubicBezTo>
                  <a:cubicBezTo>
                    <a:pt x="8326" y="8163"/>
                    <a:pt x="8358" y="8032"/>
                    <a:pt x="8358" y="7902"/>
                  </a:cubicBezTo>
                  <a:lnTo>
                    <a:pt x="8358" y="7252"/>
                  </a:lnTo>
                  <a:cubicBezTo>
                    <a:pt x="8358" y="7024"/>
                    <a:pt x="8293" y="6764"/>
                    <a:pt x="8228" y="6569"/>
                  </a:cubicBezTo>
                  <a:lnTo>
                    <a:pt x="8163" y="6471"/>
                  </a:lnTo>
                  <a:lnTo>
                    <a:pt x="9106" y="6471"/>
                  </a:lnTo>
                  <a:cubicBezTo>
                    <a:pt x="9822" y="6471"/>
                    <a:pt x="10212" y="5626"/>
                    <a:pt x="9757" y="5073"/>
                  </a:cubicBezTo>
                  <a:cubicBezTo>
                    <a:pt x="9952" y="4748"/>
                    <a:pt x="9887" y="4325"/>
                    <a:pt x="9626" y="4065"/>
                  </a:cubicBezTo>
                  <a:cubicBezTo>
                    <a:pt x="9659" y="3967"/>
                    <a:pt x="9691" y="3870"/>
                    <a:pt x="9691" y="3772"/>
                  </a:cubicBezTo>
                  <a:cubicBezTo>
                    <a:pt x="9691" y="3545"/>
                    <a:pt x="9594" y="3350"/>
                    <a:pt x="9431" y="3187"/>
                  </a:cubicBezTo>
                  <a:cubicBezTo>
                    <a:pt x="9496" y="3089"/>
                    <a:pt x="9529" y="2927"/>
                    <a:pt x="9529" y="2797"/>
                  </a:cubicBezTo>
                  <a:cubicBezTo>
                    <a:pt x="9561" y="2569"/>
                    <a:pt x="9464" y="2374"/>
                    <a:pt x="9334" y="2244"/>
                  </a:cubicBezTo>
                  <a:cubicBezTo>
                    <a:pt x="9192" y="2102"/>
                    <a:pt x="9026" y="2010"/>
                    <a:pt x="8835" y="2010"/>
                  </a:cubicBezTo>
                  <a:cubicBezTo>
                    <a:pt x="8807" y="2010"/>
                    <a:pt x="8778" y="2012"/>
                    <a:pt x="8748" y="2016"/>
                  </a:cubicBezTo>
                  <a:lnTo>
                    <a:pt x="8358" y="2016"/>
                  </a:lnTo>
                  <a:lnTo>
                    <a:pt x="9659" y="553"/>
                  </a:lnTo>
                  <a:cubicBezTo>
                    <a:pt x="10244" y="618"/>
                    <a:pt x="10700" y="1106"/>
                    <a:pt x="10700" y="1691"/>
                  </a:cubicBezTo>
                  <a:lnTo>
                    <a:pt x="10700" y="8293"/>
                  </a:lnTo>
                  <a:cubicBezTo>
                    <a:pt x="10700" y="8910"/>
                    <a:pt x="10179" y="9431"/>
                    <a:pt x="9561" y="9431"/>
                  </a:cubicBezTo>
                  <a:lnTo>
                    <a:pt x="5887" y="9431"/>
                  </a:lnTo>
                  <a:cubicBezTo>
                    <a:pt x="5529" y="9431"/>
                    <a:pt x="5529" y="9951"/>
                    <a:pt x="5887" y="9951"/>
                  </a:cubicBezTo>
                  <a:lnTo>
                    <a:pt x="9561" y="9951"/>
                  </a:lnTo>
                  <a:cubicBezTo>
                    <a:pt x="10504" y="9951"/>
                    <a:pt x="11252" y="9203"/>
                    <a:pt x="11252" y="8293"/>
                  </a:cubicBezTo>
                  <a:lnTo>
                    <a:pt x="11252" y="1691"/>
                  </a:lnTo>
                  <a:cubicBezTo>
                    <a:pt x="11252" y="748"/>
                    <a:pt x="10504" y="0"/>
                    <a:pt x="95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3247;p46">
              <a:extLst>
                <a:ext uri="{FF2B5EF4-FFF2-40B4-BE49-F238E27FC236}">
                  <a16:creationId xmlns:a16="http://schemas.microsoft.com/office/drawing/2014/main" id="{898D045E-F1FA-4A8A-80FE-D2B279A099FB}"/>
                </a:ext>
              </a:extLst>
            </p:cNvPr>
            <p:cNvSpPr/>
            <p:nvPr/>
          </p:nvSpPr>
          <p:spPr>
            <a:xfrm>
              <a:off x="-955800" y="3207375"/>
              <a:ext cx="102275" cy="21200"/>
            </a:xfrm>
            <a:custGeom>
              <a:avLst/>
              <a:gdLst/>
              <a:ahLst/>
              <a:cxnLst/>
              <a:rect l="l" t="t" r="r" b="b"/>
              <a:pathLst>
                <a:path w="4091" h="848" extrusionOk="0">
                  <a:moveTo>
                    <a:pt x="3571" y="0"/>
                  </a:moveTo>
                  <a:cubicBezTo>
                    <a:pt x="3375" y="0"/>
                    <a:pt x="3213" y="65"/>
                    <a:pt x="3050" y="163"/>
                  </a:cubicBezTo>
                  <a:lnTo>
                    <a:pt x="2790" y="293"/>
                  </a:lnTo>
                  <a:lnTo>
                    <a:pt x="286" y="293"/>
                  </a:lnTo>
                  <a:cubicBezTo>
                    <a:pt x="279" y="292"/>
                    <a:pt x="271" y="292"/>
                    <a:pt x="264" y="292"/>
                  </a:cubicBezTo>
                  <a:cubicBezTo>
                    <a:pt x="1" y="292"/>
                    <a:pt x="1" y="847"/>
                    <a:pt x="264" y="847"/>
                  </a:cubicBezTo>
                  <a:cubicBezTo>
                    <a:pt x="271" y="847"/>
                    <a:pt x="279" y="847"/>
                    <a:pt x="286" y="846"/>
                  </a:cubicBezTo>
                  <a:lnTo>
                    <a:pt x="2855" y="846"/>
                  </a:lnTo>
                  <a:cubicBezTo>
                    <a:pt x="2888" y="846"/>
                    <a:pt x="2953" y="813"/>
                    <a:pt x="2985" y="813"/>
                  </a:cubicBezTo>
                  <a:lnTo>
                    <a:pt x="3310" y="618"/>
                  </a:lnTo>
                  <a:cubicBezTo>
                    <a:pt x="3375" y="553"/>
                    <a:pt x="3473" y="553"/>
                    <a:pt x="3571" y="553"/>
                  </a:cubicBezTo>
                  <a:lnTo>
                    <a:pt x="3701" y="553"/>
                  </a:lnTo>
                  <a:cubicBezTo>
                    <a:pt x="4091" y="553"/>
                    <a:pt x="4091" y="0"/>
                    <a:pt x="37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9" name="Google Shape;1368;p84">
            <a:extLst>
              <a:ext uri="{FF2B5EF4-FFF2-40B4-BE49-F238E27FC236}">
                <a16:creationId xmlns:a16="http://schemas.microsoft.com/office/drawing/2014/main" id="{336492CD-4B6E-412D-BFB6-8A83ACA89036}"/>
              </a:ext>
            </a:extLst>
          </p:cNvPr>
          <p:cNvGrpSpPr/>
          <p:nvPr/>
        </p:nvGrpSpPr>
        <p:grpSpPr>
          <a:xfrm>
            <a:off x="855578" y="2697347"/>
            <a:ext cx="336657" cy="370533"/>
            <a:chOff x="1190625" y="238125"/>
            <a:chExt cx="5219200" cy="5219200"/>
          </a:xfrm>
        </p:grpSpPr>
        <p:sp>
          <p:nvSpPr>
            <p:cNvPr id="280" name="Google Shape;1369;p84">
              <a:extLst>
                <a:ext uri="{FF2B5EF4-FFF2-40B4-BE49-F238E27FC236}">
                  <a16:creationId xmlns:a16="http://schemas.microsoft.com/office/drawing/2014/main" id="{2CADAAF2-4FC5-4B6D-A029-5C84D9400AE2}"/>
                </a:ext>
              </a:extLst>
            </p:cNvPr>
            <p:cNvSpPr/>
            <p:nvPr/>
          </p:nvSpPr>
          <p:spPr>
            <a:xfrm>
              <a:off x="1190625" y="2806925"/>
              <a:ext cx="2344575" cy="2650400"/>
            </a:xfrm>
            <a:custGeom>
              <a:avLst/>
              <a:gdLst/>
              <a:ahLst/>
              <a:cxnLst/>
              <a:rect l="l" t="t" r="r" b="b"/>
              <a:pathLst>
                <a:path w="93783" h="106016" extrusionOk="0">
                  <a:moveTo>
                    <a:pt x="46907" y="36698"/>
                  </a:moveTo>
                  <a:cubicBezTo>
                    <a:pt x="59270" y="36698"/>
                    <a:pt x="69317" y="46745"/>
                    <a:pt x="69317" y="59140"/>
                  </a:cubicBezTo>
                  <a:cubicBezTo>
                    <a:pt x="69317" y="71503"/>
                    <a:pt x="59270" y="81550"/>
                    <a:pt x="46907" y="81550"/>
                  </a:cubicBezTo>
                  <a:cubicBezTo>
                    <a:pt x="34512" y="81550"/>
                    <a:pt x="24465" y="71503"/>
                    <a:pt x="24465" y="59140"/>
                  </a:cubicBezTo>
                  <a:cubicBezTo>
                    <a:pt x="24465" y="46745"/>
                    <a:pt x="34512" y="36698"/>
                    <a:pt x="46907" y="36698"/>
                  </a:cubicBezTo>
                  <a:close/>
                  <a:moveTo>
                    <a:pt x="26520" y="1"/>
                  </a:moveTo>
                  <a:cubicBezTo>
                    <a:pt x="23127" y="1"/>
                    <a:pt x="20387" y="2741"/>
                    <a:pt x="20387" y="6133"/>
                  </a:cubicBezTo>
                  <a:lnTo>
                    <a:pt x="20387" y="20453"/>
                  </a:lnTo>
                  <a:cubicBezTo>
                    <a:pt x="7731" y="29130"/>
                    <a:pt x="0" y="43646"/>
                    <a:pt x="0" y="59140"/>
                  </a:cubicBezTo>
                  <a:cubicBezTo>
                    <a:pt x="0" y="84975"/>
                    <a:pt x="21040" y="106015"/>
                    <a:pt x="46907" y="106015"/>
                  </a:cubicBezTo>
                  <a:cubicBezTo>
                    <a:pt x="72742" y="106015"/>
                    <a:pt x="93782" y="84975"/>
                    <a:pt x="93782" y="59140"/>
                  </a:cubicBezTo>
                  <a:cubicBezTo>
                    <a:pt x="93782" y="43646"/>
                    <a:pt x="86051" y="29130"/>
                    <a:pt x="73395" y="20453"/>
                  </a:cubicBezTo>
                  <a:lnTo>
                    <a:pt x="73395" y="6133"/>
                  </a:lnTo>
                  <a:cubicBezTo>
                    <a:pt x="73395" y="2741"/>
                    <a:pt x="70655" y="1"/>
                    <a:pt x="67295" y="1"/>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1370;p84">
              <a:extLst>
                <a:ext uri="{FF2B5EF4-FFF2-40B4-BE49-F238E27FC236}">
                  <a16:creationId xmlns:a16="http://schemas.microsoft.com/office/drawing/2014/main" id="{7A3FB222-E272-4CAB-95EE-9D44A3F9C378}"/>
                </a:ext>
              </a:extLst>
            </p:cNvPr>
            <p:cNvSpPr/>
            <p:nvPr/>
          </p:nvSpPr>
          <p:spPr>
            <a:xfrm>
              <a:off x="2363300" y="2806925"/>
              <a:ext cx="1171900" cy="2650400"/>
            </a:xfrm>
            <a:custGeom>
              <a:avLst/>
              <a:gdLst/>
              <a:ahLst/>
              <a:cxnLst/>
              <a:rect l="l" t="t" r="r" b="b"/>
              <a:pathLst>
                <a:path w="46876" h="106016" extrusionOk="0">
                  <a:moveTo>
                    <a:pt x="0" y="1"/>
                  </a:moveTo>
                  <a:lnTo>
                    <a:pt x="0" y="36698"/>
                  </a:lnTo>
                  <a:cubicBezTo>
                    <a:pt x="12363" y="36698"/>
                    <a:pt x="22410" y="46745"/>
                    <a:pt x="22410" y="59140"/>
                  </a:cubicBezTo>
                  <a:cubicBezTo>
                    <a:pt x="22410" y="71503"/>
                    <a:pt x="12363" y="81550"/>
                    <a:pt x="0" y="81550"/>
                  </a:cubicBezTo>
                  <a:lnTo>
                    <a:pt x="0" y="106015"/>
                  </a:lnTo>
                  <a:cubicBezTo>
                    <a:pt x="25835" y="106015"/>
                    <a:pt x="46875" y="84975"/>
                    <a:pt x="46875" y="59140"/>
                  </a:cubicBezTo>
                  <a:cubicBezTo>
                    <a:pt x="46875" y="43646"/>
                    <a:pt x="39144" y="29130"/>
                    <a:pt x="26488" y="20453"/>
                  </a:cubicBezTo>
                  <a:lnTo>
                    <a:pt x="26488" y="6133"/>
                  </a:lnTo>
                  <a:cubicBezTo>
                    <a:pt x="26488" y="2741"/>
                    <a:pt x="23748" y="1"/>
                    <a:pt x="20388" y="1"/>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1371;p84">
              <a:extLst>
                <a:ext uri="{FF2B5EF4-FFF2-40B4-BE49-F238E27FC236}">
                  <a16:creationId xmlns:a16="http://schemas.microsoft.com/office/drawing/2014/main" id="{7D2F55A9-EDC2-40FB-858C-3B8DEEC17345}"/>
                </a:ext>
              </a:extLst>
            </p:cNvPr>
            <p:cNvSpPr/>
            <p:nvPr/>
          </p:nvSpPr>
          <p:spPr>
            <a:xfrm>
              <a:off x="3759425" y="238125"/>
              <a:ext cx="2650400" cy="2344575"/>
            </a:xfrm>
            <a:custGeom>
              <a:avLst/>
              <a:gdLst/>
              <a:ahLst/>
              <a:cxnLst/>
              <a:rect l="l" t="t" r="r" b="b"/>
              <a:pathLst>
                <a:path w="106016" h="93783" extrusionOk="0">
                  <a:moveTo>
                    <a:pt x="59140" y="24465"/>
                  </a:moveTo>
                  <a:cubicBezTo>
                    <a:pt x="71503" y="24465"/>
                    <a:pt x="81550" y="34512"/>
                    <a:pt x="81550" y="46907"/>
                  </a:cubicBezTo>
                  <a:cubicBezTo>
                    <a:pt x="81550" y="59270"/>
                    <a:pt x="71503" y="69317"/>
                    <a:pt x="59140" y="69317"/>
                  </a:cubicBezTo>
                  <a:cubicBezTo>
                    <a:pt x="46745" y="69317"/>
                    <a:pt x="36698" y="59270"/>
                    <a:pt x="36698" y="46907"/>
                  </a:cubicBezTo>
                  <a:cubicBezTo>
                    <a:pt x="36698" y="34512"/>
                    <a:pt x="46745" y="24465"/>
                    <a:pt x="59140" y="24465"/>
                  </a:cubicBezTo>
                  <a:close/>
                  <a:moveTo>
                    <a:pt x="59140" y="0"/>
                  </a:moveTo>
                  <a:cubicBezTo>
                    <a:pt x="43646" y="0"/>
                    <a:pt x="29130" y="7731"/>
                    <a:pt x="20453" y="20387"/>
                  </a:cubicBezTo>
                  <a:lnTo>
                    <a:pt x="6133" y="20387"/>
                  </a:lnTo>
                  <a:cubicBezTo>
                    <a:pt x="2741" y="20387"/>
                    <a:pt x="1" y="23127"/>
                    <a:pt x="1" y="26520"/>
                  </a:cubicBezTo>
                  <a:lnTo>
                    <a:pt x="1" y="67295"/>
                  </a:lnTo>
                  <a:cubicBezTo>
                    <a:pt x="1" y="70655"/>
                    <a:pt x="2741" y="73395"/>
                    <a:pt x="6133" y="73395"/>
                  </a:cubicBezTo>
                  <a:lnTo>
                    <a:pt x="20453" y="73395"/>
                  </a:lnTo>
                  <a:cubicBezTo>
                    <a:pt x="29130" y="86051"/>
                    <a:pt x="43646" y="93782"/>
                    <a:pt x="59140" y="93782"/>
                  </a:cubicBezTo>
                  <a:cubicBezTo>
                    <a:pt x="84975" y="93782"/>
                    <a:pt x="106015" y="72742"/>
                    <a:pt x="106015" y="46907"/>
                  </a:cubicBezTo>
                  <a:cubicBezTo>
                    <a:pt x="106015" y="21040"/>
                    <a:pt x="84975" y="0"/>
                    <a:pt x="59140" y="0"/>
                  </a:cubicBezTo>
                  <a:close/>
                </a:path>
              </a:pathLst>
            </a:custGeom>
            <a:solidFill>
              <a:srgbClr val="167ECE"/>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83" name="Google Shape;1372;p84">
              <a:extLst>
                <a:ext uri="{FF2B5EF4-FFF2-40B4-BE49-F238E27FC236}">
                  <a16:creationId xmlns:a16="http://schemas.microsoft.com/office/drawing/2014/main" id="{4ED666FD-3BF9-4956-9353-A3D228AC47D4}"/>
                </a:ext>
              </a:extLst>
            </p:cNvPr>
            <p:cNvSpPr/>
            <p:nvPr/>
          </p:nvSpPr>
          <p:spPr>
            <a:xfrm>
              <a:off x="3759425" y="1410800"/>
              <a:ext cx="2650400" cy="1171900"/>
            </a:xfrm>
            <a:custGeom>
              <a:avLst/>
              <a:gdLst/>
              <a:ahLst/>
              <a:cxnLst/>
              <a:rect l="l" t="t" r="r" b="b"/>
              <a:pathLst>
                <a:path w="106016" h="46876" extrusionOk="0">
                  <a:moveTo>
                    <a:pt x="1" y="0"/>
                  </a:moveTo>
                  <a:lnTo>
                    <a:pt x="1" y="20388"/>
                  </a:lnTo>
                  <a:cubicBezTo>
                    <a:pt x="1" y="23748"/>
                    <a:pt x="2741" y="26488"/>
                    <a:pt x="6133" y="26488"/>
                  </a:cubicBezTo>
                  <a:lnTo>
                    <a:pt x="20453" y="26488"/>
                  </a:lnTo>
                  <a:cubicBezTo>
                    <a:pt x="29130" y="39144"/>
                    <a:pt x="43646" y="46875"/>
                    <a:pt x="59140" y="46875"/>
                  </a:cubicBezTo>
                  <a:cubicBezTo>
                    <a:pt x="84975" y="46875"/>
                    <a:pt x="106015" y="25835"/>
                    <a:pt x="106015" y="0"/>
                  </a:cubicBezTo>
                  <a:lnTo>
                    <a:pt x="81550" y="0"/>
                  </a:lnTo>
                  <a:cubicBezTo>
                    <a:pt x="81550" y="12363"/>
                    <a:pt x="71503" y="22410"/>
                    <a:pt x="59140" y="22410"/>
                  </a:cubicBezTo>
                  <a:cubicBezTo>
                    <a:pt x="46745" y="22410"/>
                    <a:pt x="36698" y="12363"/>
                    <a:pt x="36698" y="0"/>
                  </a:cubicBezTo>
                  <a:close/>
                </a:path>
              </a:pathLst>
            </a:custGeom>
            <a:solidFill>
              <a:schemeClr val="tx2"/>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1373;p84">
              <a:extLst>
                <a:ext uri="{FF2B5EF4-FFF2-40B4-BE49-F238E27FC236}">
                  <a16:creationId xmlns:a16="http://schemas.microsoft.com/office/drawing/2014/main" id="{8CC4DEF4-831F-4786-AA19-F888D2B41000}"/>
                </a:ext>
              </a:extLst>
            </p:cNvPr>
            <p:cNvSpPr/>
            <p:nvPr/>
          </p:nvSpPr>
          <p:spPr>
            <a:xfrm>
              <a:off x="2209975" y="2501125"/>
              <a:ext cx="305850" cy="611650"/>
            </a:xfrm>
            <a:custGeom>
              <a:avLst/>
              <a:gdLst/>
              <a:ahLst/>
              <a:cxnLst/>
              <a:rect l="l" t="t" r="r" b="b"/>
              <a:pathLst>
                <a:path w="12234" h="24466" extrusionOk="0">
                  <a:moveTo>
                    <a:pt x="6133" y="0"/>
                  </a:moveTo>
                  <a:cubicBezTo>
                    <a:pt x="2741" y="0"/>
                    <a:pt x="1" y="2740"/>
                    <a:pt x="1" y="6133"/>
                  </a:cubicBezTo>
                  <a:lnTo>
                    <a:pt x="1" y="18365"/>
                  </a:lnTo>
                  <a:cubicBezTo>
                    <a:pt x="1" y="21725"/>
                    <a:pt x="2741" y="24465"/>
                    <a:pt x="6133" y="24465"/>
                  </a:cubicBezTo>
                  <a:cubicBezTo>
                    <a:pt x="9493" y="24465"/>
                    <a:pt x="12233" y="21725"/>
                    <a:pt x="12233" y="18365"/>
                  </a:cubicBezTo>
                  <a:lnTo>
                    <a:pt x="12233" y="6133"/>
                  </a:lnTo>
                  <a:cubicBezTo>
                    <a:pt x="12233" y="2740"/>
                    <a:pt x="9493" y="0"/>
                    <a:pt x="61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1374;p84">
              <a:extLst>
                <a:ext uri="{FF2B5EF4-FFF2-40B4-BE49-F238E27FC236}">
                  <a16:creationId xmlns:a16="http://schemas.microsoft.com/office/drawing/2014/main" id="{8C41B6A8-D626-4280-8FB2-0234D2D3FF55}"/>
                </a:ext>
              </a:extLst>
            </p:cNvPr>
            <p:cNvSpPr/>
            <p:nvPr/>
          </p:nvSpPr>
          <p:spPr>
            <a:xfrm>
              <a:off x="2209974" y="1271589"/>
              <a:ext cx="764152" cy="764152"/>
            </a:xfrm>
            <a:custGeom>
              <a:avLst/>
              <a:gdLst/>
              <a:ahLst/>
              <a:cxnLst/>
              <a:rect l="l" t="t" r="r" b="b"/>
              <a:pathLst>
                <a:path w="30566" h="30566" extrusionOk="0">
                  <a:moveTo>
                    <a:pt x="18366" y="1"/>
                  </a:moveTo>
                  <a:cubicBezTo>
                    <a:pt x="8221" y="1"/>
                    <a:pt x="1" y="8221"/>
                    <a:pt x="1" y="18366"/>
                  </a:cubicBezTo>
                  <a:lnTo>
                    <a:pt x="1" y="24466"/>
                  </a:lnTo>
                  <a:cubicBezTo>
                    <a:pt x="1" y="27826"/>
                    <a:pt x="2741" y="30566"/>
                    <a:pt x="6133" y="30566"/>
                  </a:cubicBezTo>
                  <a:cubicBezTo>
                    <a:pt x="9493" y="30566"/>
                    <a:pt x="12233" y="27826"/>
                    <a:pt x="12233" y="24466"/>
                  </a:cubicBezTo>
                  <a:lnTo>
                    <a:pt x="12233" y="18366"/>
                  </a:lnTo>
                  <a:cubicBezTo>
                    <a:pt x="12233" y="14973"/>
                    <a:pt x="14973" y="12233"/>
                    <a:pt x="18366" y="12233"/>
                  </a:cubicBezTo>
                  <a:lnTo>
                    <a:pt x="24433" y="12233"/>
                  </a:lnTo>
                  <a:cubicBezTo>
                    <a:pt x="27826" y="12233"/>
                    <a:pt x="30566" y="9493"/>
                    <a:pt x="30566" y="6133"/>
                  </a:cubicBezTo>
                  <a:cubicBezTo>
                    <a:pt x="30566" y="2741"/>
                    <a:pt x="27826" y="1"/>
                    <a:pt x="24433"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1375;p84">
              <a:extLst>
                <a:ext uri="{FF2B5EF4-FFF2-40B4-BE49-F238E27FC236}">
                  <a16:creationId xmlns:a16="http://schemas.microsoft.com/office/drawing/2014/main" id="{79939579-6B8C-4CD4-8EB5-D555D189ACD7}"/>
                </a:ext>
              </a:extLst>
            </p:cNvPr>
            <p:cNvSpPr/>
            <p:nvPr/>
          </p:nvSpPr>
          <p:spPr>
            <a:xfrm>
              <a:off x="3453625" y="1257475"/>
              <a:ext cx="611650" cy="305850"/>
            </a:xfrm>
            <a:custGeom>
              <a:avLst/>
              <a:gdLst/>
              <a:ahLst/>
              <a:cxnLst/>
              <a:rect l="l" t="t" r="r" b="b"/>
              <a:pathLst>
                <a:path w="24466" h="12234" extrusionOk="0">
                  <a:moveTo>
                    <a:pt x="6133" y="1"/>
                  </a:moveTo>
                  <a:cubicBezTo>
                    <a:pt x="2740" y="1"/>
                    <a:pt x="0" y="2741"/>
                    <a:pt x="0" y="6133"/>
                  </a:cubicBezTo>
                  <a:cubicBezTo>
                    <a:pt x="0" y="9493"/>
                    <a:pt x="2740" y="12233"/>
                    <a:pt x="6133" y="12233"/>
                  </a:cubicBezTo>
                  <a:lnTo>
                    <a:pt x="18365" y="12233"/>
                  </a:lnTo>
                  <a:cubicBezTo>
                    <a:pt x="21725" y="12233"/>
                    <a:pt x="24465" y="9493"/>
                    <a:pt x="24465" y="6133"/>
                  </a:cubicBezTo>
                  <a:cubicBezTo>
                    <a:pt x="24465" y="2741"/>
                    <a:pt x="21725" y="1"/>
                    <a:pt x="18365" y="1"/>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1376;p84">
              <a:extLst>
                <a:ext uri="{FF2B5EF4-FFF2-40B4-BE49-F238E27FC236}">
                  <a16:creationId xmlns:a16="http://schemas.microsoft.com/office/drawing/2014/main" id="{D6B936E6-7AE2-4815-84C8-AEA2C0C625A9}"/>
                </a:ext>
              </a:extLst>
            </p:cNvPr>
            <p:cNvSpPr/>
            <p:nvPr/>
          </p:nvSpPr>
          <p:spPr>
            <a:xfrm>
              <a:off x="2363300" y="2501125"/>
              <a:ext cx="152525" cy="611650"/>
            </a:xfrm>
            <a:custGeom>
              <a:avLst/>
              <a:gdLst/>
              <a:ahLst/>
              <a:cxnLst/>
              <a:rect l="l" t="t" r="r" b="b"/>
              <a:pathLst>
                <a:path w="6101" h="24466" extrusionOk="0">
                  <a:moveTo>
                    <a:pt x="0" y="0"/>
                  </a:moveTo>
                  <a:lnTo>
                    <a:pt x="0" y="24465"/>
                  </a:lnTo>
                  <a:cubicBezTo>
                    <a:pt x="3360" y="24465"/>
                    <a:pt x="6100" y="21725"/>
                    <a:pt x="6100" y="18365"/>
                  </a:cubicBezTo>
                  <a:lnTo>
                    <a:pt x="6100" y="6133"/>
                  </a:lnTo>
                  <a:cubicBezTo>
                    <a:pt x="6100" y="2740"/>
                    <a:pt x="3360" y="0"/>
                    <a:pt x="0"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1377;p84">
              <a:extLst>
                <a:ext uri="{FF2B5EF4-FFF2-40B4-BE49-F238E27FC236}">
                  <a16:creationId xmlns:a16="http://schemas.microsoft.com/office/drawing/2014/main" id="{FB92ECF2-7EF7-42B4-ABFA-FBDB0AE43CF0}"/>
                </a:ext>
              </a:extLst>
            </p:cNvPr>
            <p:cNvSpPr/>
            <p:nvPr/>
          </p:nvSpPr>
          <p:spPr>
            <a:xfrm>
              <a:off x="2363300" y="1410800"/>
              <a:ext cx="610825" cy="610825"/>
            </a:xfrm>
            <a:custGeom>
              <a:avLst/>
              <a:gdLst/>
              <a:ahLst/>
              <a:cxnLst/>
              <a:rect l="l" t="t" r="r" b="b"/>
              <a:pathLst>
                <a:path w="24433" h="24433" extrusionOk="0">
                  <a:moveTo>
                    <a:pt x="12233" y="0"/>
                  </a:moveTo>
                  <a:cubicBezTo>
                    <a:pt x="5448" y="0"/>
                    <a:pt x="0" y="5448"/>
                    <a:pt x="0" y="12233"/>
                  </a:cubicBezTo>
                  <a:lnTo>
                    <a:pt x="0" y="24433"/>
                  </a:lnTo>
                  <a:cubicBezTo>
                    <a:pt x="3360" y="24433"/>
                    <a:pt x="6100" y="21693"/>
                    <a:pt x="6100" y="18333"/>
                  </a:cubicBezTo>
                  <a:lnTo>
                    <a:pt x="6100" y="12233"/>
                  </a:lnTo>
                  <a:cubicBezTo>
                    <a:pt x="6100" y="8840"/>
                    <a:pt x="8840" y="6100"/>
                    <a:pt x="12233" y="6100"/>
                  </a:cubicBezTo>
                  <a:lnTo>
                    <a:pt x="18300" y="6100"/>
                  </a:lnTo>
                  <a:cubicBezTo>
                    <a:pt x="21693" y="6100"/>
                    <a:pt x="24433" y="3360"/>
                    <a:pt x="24433"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1378;p84">
              <a:extLst>
                <a:ext uri="{FF2B5EF4-FFF2-40B4-BE49-F238E27FC236}">
                  <a16:creationId xmlns:a16="http://schemas.microsoft.com/office/drawing/2014/main" id="{FD044C81-B109-4642-A527-B55F02CD6617}"/>
                </a:ext>
              </a:extLst>
            </p:cNvPr>
            <p:cNvSpPr/>
            <p:nvPr/>
          </p:nvSpPr>
          <p:spPr>
            <a:xfrm>
              <a:off x="3453625" y="1410800"/>
              <a:ext cx="611650" cy="152525"/>
            </a:xfrm>
            <a:custGeom>
              <a:avLst/>
              <a:gdLst/>
              <a:ahLst/>
              <a:cxnLst/>
              <a:rect l="l" t="t" r="r" b="b"/>
              <a:pathLst>
                <a:path w="24466" h="6101" extrusionOk="0">
                  <a:moveTo>
                    <a:pt x="0" y="0"/>
                  </a:moveTo>
                  <a:cubicBezTo>
                    <a:pt x="0" y="3360"/>
                    <a:pt x="2740" y="6100"/>
                    <a:pt x="6133" y="6100"/>
                  </a:cubicBezTo>
                  <a:lnTo>
                    <a:pt x="18365" y="6100"/>
                  </a:lnTo>
                  <a:cubicBezTo>
                    <a:pt x="21725" y="6100"/>
                    <a:pt x="24465" y="3360"/>
                    <a:pt x="24465" y="0"/>
                  </a:cubicBezTo>
                  <a:close/>
                </a:path>
              </a:pathLst>
            </a:custGeom>
            <a:solidFill>
              <a:schemeClr val="tx1"/>
            </a:solidFill>
            <a:ln w="12700">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0" name="Google Shape;3312;p46">
            <a:extLst>
              <a:ext uri="{FF2B5EF4-FFF2-40B4-BE49-F238E27FC236}">
                <a16:creationId xmlns:a16="http://schemas.microsoft.com/office/drawing/2014/main" id="{910AAE46-8383-4642-944E-EE668C29BA7B}"/>
              </a:ext>
            </a:extLst>
          </p:cNvPr>
          <p:cNvGrpSpPr/>
          <p:nvPr/>
        </p:nvGrpSpPr>
        <p:grpSpPr>
          <a:xfrm>
            <a:off x="818674" y="3855964"/>
            <a:ext cx="365751" cy="231641"/>
            <a:chOff x="-2317325" y="1975913"/>
            <a:chExt cx="462625" cy="303275"/>
          </a:xfrm>
        </p:grpSpPr>
        <p:sp>
          <p:nvSpPr>
            <p:cNvPr id="291" name="Google Shape;3313;p46">
              <a:extLst>
                <a:ext uri="{FF2B5EF4-FFF2-40B4-BE49-F238E27FC236}">
                  <a16:creationId xmlns:a16="http://schemas.microsoft.com/office/drawing/2014/main" id="{E9994293-04C9-4FD7-AF1E-478B102916FF}"/>
                </a:ext>
              </a:extLst>
            </p:cNvPr>
            <p:cNvSpPr/>
            <p:nvPr/>
          </p:nvSpPr>
          <p:spPr>
            <a:xfrm>
              <a:off x="-2147400" y="1982413"/>
              <a:ext cx="289450" cy="289450"/>
            </a:xfrm>
            <a:custGeom>
              <a:avLst/>
              <a:gdLst/>
              <a:ahLst/>
              <a:cxnLst/>
              <a:rect l="l" t="t" r="r" b="b"/>
              <a:pathLst>
                <a:path w="11578" h="11578" extrusionOk="0">
                  <a:moveTo>
                    <a:pt x="5789" y="1"/>
                  </a:moveTo>
                  <a:cubicBezTo>
                    <a:pt x="2602" y="1"/>
                    <a:pt x="0" y="2602"/>
                    <a:pt x="0" y="5789"/>
                  </a:cubicBezTo>
                  <a:cubicBezTo>
                    <a:pt x="0" y="8976"/>
                    <a:pt x="2602" y="11578"/>
                    <a:pt x="5789" y="11578"/>
                  </a:cubicBezTo>
                  <a:cubicBezTo>
                    <a:pt x="8976" y="11578"/>
                    <a:pt x="11577" y="8976"/>
                    <a:pt x="11577" y="5789"/>
                  </a:cubicBezTo>
                  <a:cubicBezTo>
                    <a:pt x="11577" y="2602"/>
                    <a:pt x="8976" y="1"/>
                    <a:pt x="5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3314;p46">
              <a:extLst>
                <a:ext uri="{FF2B5EF4-FFF2-40B4-BE49-F238E27FC236}">
                  <a16:creationId xmlns:a16="http://schemas.microsoft.com/office/drawing/2014/main" id="{111ED894-9FCB-461E-A504-29BE683B58F2}"/>
                </a:ext>
              </a:extLst>
            </p:cNvPr>
            <p:cNvSpPr/>
            <p:nvPr/>
          </p:nvSpPr>
          <p:spPr>
            <a:xfrm>
              <a:off x="-2074225" y="2127138"/>
              <a:ext cx="159225" cy="76050"/>
            </a:xfrm>
            <a:custGeom>
              <a:avLst/>
              <a:gdLst/>
              <a:ahLst/>
              <a:cxnLst/>
              <a:rect l="l" t="t" r="r" b="b"/>
              <a:pathLst>
                <a:path w="6369" h="3042" extrusionOk="0">
                  <a:moveTo>
                    <a:pt x="3130" y="0"/>
                  </a:moveTo>
                  <a:cubicBezTo>
                    <a:pt x="2996" y="0"/>
                    <a:pt x="2862" y="11"/>
                    <a:pt x="2732" y="33"/>
                  </a:cubicBezTo>
                  <a:lnTo>
                    <a:pt x="748" y="456"/>
                  </a:lnTo>
                  <a:lnTo>
                    <a:pt x="0" y="2049"/>
                  </a:lnTo>
                  <a:lnTo>
                    <a:pt x="2829" y="2244"/>
                  </a:lnTo>
                  <a:cubicBezTo>
                    <a:pt x="3902" y="2277"/>
                    <a:pt x="4976" y="2537"/>
                    <a:pt x="6049" y="3025"/>
                  </a:cubicBezTo>
                  <a:cubicBezTo>
                    <a:pt x="6078" y="3036"/>
                    <a:pt x="6107" y="3042"/>
                    <a:pt x="6136" y="3042"/>
                  </a:cubicBezTo>
                  <a:cubicBezTo>
                    <a:pt x="6264" y="3042"/>
                    <a:pt x="6368" y="2930"/>
                    <a:pt x="6341" y="2797"/>
                  </a:cubicBezTo>
                  <a:cubicBezTo>
                    <a:pt x="6016" y="1561"/>
                    <a:pt x="5106" y="553"/>
                    <a:pt x="3935" y="130"/>
                  </a:cubicBezTo>
                  <a:cubicBezTo>
                    <a:pt x="3675" y="44"/>
                    <a:pt x="3400" y="0"/>
                    <a:pt x="313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3315;p46">
              <a:extLst>
                <a:ext uri="{FF2B5EF4-FFF2-40B4-BE49-F238E27FC236}">
                  <a16:creationId xmlns:a16="http://schemas.microsoft.com/office/drawing/2014/main" id="{B0149F22-E995-45DC-9BC2-3389AAA62843}"/>
                </a:ext>
              </a:extLst>
            </p:cNvPr>
            <p:cNvSpPr/>
            <p:nvPr/>
          </p:nvSpPr>
          <p:spPr>
            <a:xfrm>
              <a:off x="-2147400" y="1997863"/>
              <a:ext cx="143925" cy="258550"/>
            </a:xfrm>
            <a:custGeom>
              <a:avLst/>
              <a:gdLst/>
              <a:ahLst/>
              <a:cxnLst/>
              <a:rect l="l" t="t" r="r" b="b"/>
              <a:pathLst>
                <a:path w="5757" h="10342" extrusionOk="0">
                  <a:moveTo>
                    <a:pt x="3187" y="1"/>
                  </a:moveTo>
                  <a:cubicBezTo>
                    <a:pt x="1301" y="976"/>
                    <a:pt x="0" y="2927"/>
                    <a:pt x="0" y="5171"/>
                  </a:cubicBezTo>
                  <a:cubicBezTo>
                    <a:pt x="0" y="7448"/>
                    <a:pt x="1301" y="9399"/>
                    <a:pt x="3220" y="10342"/>
                  </a:cubicBezTo>
                  <a:cubicBezTo>
                    <a:pt x="4748" y="9171"/>
                    <a:pt x="5756" y="7285"/>
                    <a:pt x="5756" y="5204"/>
                  </a:cubicBezTo>
                  <a:cubicBezTo>
                    <a:pt x="5756" y="3090"/>
                    <a:pt x="4748" y="1204"/>
                    <a:pt x="3187"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3316;p46">
              <a:extLst>
                <a:ext uri="{FF2B5EF4-FFF2-40B4-BE49-F238E27FC236}">
                  <a16:creationId xmlns:a16="http://schemas.microsoft.com/office/drawing/2014/main" id="{0709A100-70AF-4703-B6EF-A9641D668BE3}"/>
                </a:ext>
              </a:extLst>
            </p:cNvPr>
            <p:cNvSpPr/>
            <p:nvPr/>
          </p:nvSpPr>
          <p:spPr>
            <a:xfrm>
              <a:off x="-2310825" y="1983238"/>
              <a:ext cx="289450" cy="288625"/>
            </a:xfrm>
            <a:custGeom>
              <a:avLst/>
              <a:gdLst/>
              <a:ahLst/>
              <a:cxnLst/>
              <a:rect l="l" t="t" r="r" b="b"/>
              <a:pathLst>
                <a:path w="11578" h="11545" extrusionOk="0">
                  <a:moveTo>
                    <a:pt x="5789" y="0"/>
                  </a:moveTo>
                  <a:cubicBezTo>
                    <a:pt x="2602" y="0"/>
                    <a:pt x="1" y="2569"/>
                    <a:pt x="1" y="5789"/>
                  </a:cubicBezTo>
                  <a:cubicBezTo>
                    <a:pt x="1" y="8976"/>
                    <a:pt x="2602" y="11545"/>
                    <a:pt x="5789" y="11545"/>
                  </a:cubicBezTo>
                  <a:cubicBezTo>
                    <a:pt x="8976" y="11545"/>
                    <a:pt x="11578" y="8976"/>
                    <a:pt x="11578" y="5789"/>
                  </a:cubicBezTo>
                  <a:cubicBezTo>
                    <a:pt x="11578" y="2569"/>
                    <a:pt x="8976" y="0"/>
                    <a:pt x="57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3317;p46">
              <a:extLst>
                <a:ext uri="{FF2B5EF4-FFF2-40B4-BE49-F238E27FC236}">
                  <a16:creationId xmlns:a16="http://schemas.microsoft.com/office/drawing/2014/main" id="{91F3EED0-CAC7-4853-9332-530D63848056}"/>
                </a:ext>
              </a:extLst>
            </p:cNvPr>
            <p:cNvSpPr/>
            <p:nvPr/>
          </p:nvSpPr>
          <p:spPr>
            <a:xfrm>
              <a:off x="-2310825" y="1983238"/>
              <a:ext cx="165875" cy="288625"/>
            </a:xfrm>
            <a:custGeom>
              <a:avLst/>
              <a:gdLst/>
              <a:ahLst/>
              <a:cxnLst/>
              <a:rect l="l" t="t" r="r" b="b"/>
              <a:pathLst>
                <a:path w="6635" h="11545" extrusionOk="0">
                  <a:moveTo>
                    <a:pt x="5789" y="0"/>
                  </a:moveTo>
                  <a:cubicBezTo>
                    <a:pt x="2602" y="0"/>
                    <a:pt x="1" y="2569"/>
                    <a:pt x="1" y="5789"/>
                  </a:cubicBezTo>
                  <a:cubicBezTo>
                    <a:pt x="1" y="8976"/>
                    <a:pt x="2602" y="11545"/>
                    <a:pt x="5789" y="11545"/>
                  </a:cubicBezTo>
                  <a:cubicBezTo>
                    <a:pt x="6082" y="11545"/>
                    <a:pt x="6375" y="11545"/>
                    <a:pt x="6635" y="11480"/>
                  </a:cubicBezTo>
                  <a:cubicBezTo>
                    <a:pt x="3838" y="11090"/>
                    <a:pt x="1692" y="8683"/>
                    <a:pt x="1692" y="5789"/>
                  </a:cubicBezTo>
                  <a:cubicBezTo>
                    <a:pt x="1692" y="2862"/>
                    <a:pt x="3838" y="456"/>
                    <a:pt x="6635" y="65"/>
                  </a:cubicBezTo>
                  <a:cubicBezTo>
                    <a:pt x="6375" y="0"/>
                    <a:pt x="6082" y="0"/>
                    <a:pt x="5789"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3318;p46">
              <a:extLst>
                <a:ext uri="{FF2B5EF4-FFF2-40B4-BE49-F238E27FC236}">
                  <a16:creationId xmlns:a16="http://schemas.microsoft.com/office/drawing/2014/main" id="{934F280A-A7EF-48EF-BBF4-6F097D6F9CA7}"/>
                </a:ext>
              </a:extLst>
            </p:cNvPr>
            <p:cNvSpPr/>
            <p:nvPr/>
          </p:nvSpPr>
          <p:spPr>
            <a:xfrm>
              <a:off x="-2258625" y="2143788"/>
              <a:ext cx="185750" cy="78500"/>
            </a:xfrm>
            <a:custGeom>
              <a:avLst/>
              <a:gdLst/>
              <a:ahLst/>
              <a:cxnLst/>
              <a:rect l="l" t="t" r="r" b="b"/>
              <a:pathLst>
                <a:path w="7430" h="3140" extrusionOk="0">
                  <a:moveTo>
                    <a:pt x="233" y="0"/>
                  </a:moveTo>
                  <a:cubicBezTo>
                    <a:pt x="104" y="0"/>
                    <a:pt x="0" y="112"/>
                    <a:pt x="27" y="245"/>
                  </a:cubicBezTo>
                  <a:cubicBezTo>
                    <a:pt x="417" y="1903"/>
                    <a:pt x="1913" y="3139"/>
                    <a:pt x="3701" y="3139"/>
                  </a:cubicBezTo>
                  <a:cubicBezTo>
                    <a:pt x="5490" y="3139"/>
                    <a:pt x="6986" y="1903"/>
                    <a:pt x="7376" y="245"/>
                  </a:cubicBezTo>
                  <a:cubicBezTo>
                    <a:pt x="7429" y="112"/>
                    <a:pt x="7308" y="0"/>
                    <a:pt x="7173" y="0"/>
                  </a:cubicBezTo>
                  <a:cubicBezTo>
                    <a:pt x="7143" y="0"/>
                    <a:pt x="7113" y="6"/>
                    <a:pt x="7083" y="17"/>
                  </a:cubicBezTo>
                  <a:cubicBezTo>
                    <a:pt x="5962" y="554"/>
                    <a:pt x="4831" y="822"/>
                    <a:pt x="3701" y="822"/>
                  </a:cubicBezTo>
                  <a:cubicBezTo>
                    <a:pt x="2571" y="822"/>
                    <a:pt x="1441" y="554"/>
                    <a:pt x="319" y="17"/>
                  </a:cubicBezTo>
                  <a:cubicBezTo>
                    <a:pt x="290" y="6"/>
                    <a:pt x="261" y="0"/>
                    <a:pt x="23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3319;p46">
              <a:extLst>
                <a:ext uri="{FF2B5EF4-FFF2-40B4-BE49-F238E27FC236}">
                  <a16:creationId xmlns:a16="http://schemas.microsoft.com/office/drawing/2014/main" id="{BF7803E4-D2C5-4477-BCB9-A2CB19D74A41}"/>
                </a:ext>
              </a:extLst>
            </p:cNvPr>
            <p:cNvSpPr/>
            <p:nvPr/>
          </p:nvSpPr>
          <p:spPr>
            <a:xfrm>
              <a:off x="-2317325" y="1976738"/>
              <a:ext cx="302475" cy="302450"/>
            </a:xfrm>
            <a:custGeom>
              <a:avLst/>
              <a:gdLst/>
              <a:ahLst/>
              <a:cxnLst/>
              <a:rect l="l" t="t" r="r" b="b"/>
              <a:pathLst>
                <a:path w="12099" h="12098" extrusionOk="0">
                  <a:moveTo>
                    <a:pt x="6049" y="0"/>
                  </a:moveTo>
                  <a:cubicBezTo>
                    <a:pt x="2700" y="0"/>
                    <a:pt x="1" y="2699"/>
                    <a:pt x="1" y="6049"/>
                  </a:cubicBezTo>
                  <a:cubicBezTo>
                    <a:pt x="1" y="9366"/>
                    <a:pt x="2700" y="12097"/>
                    <a:pt x="6049" y="12097"/>
                  </a:cubicBezTo>
                  <a:cubicBezTo>
                    <a:pt x="9399" y="12097"/>
                    <a:pt x="12098" y="9366"/>
                    <a:pt x="12098" y="6049"/>
                  </a:cubicBezTo>
                  <a:cubicBezTo>
                    <a:pt x="12098" y="5041"/>
                    <a:pt x="11838" y="4033"/>
                    <a:pt x="11383" y="3155"/>
                  </a:cubicBezTo>
                  <a:cubicBezTo>
                    <a:pt x="11339" y="3068"/>
                    <a:pt x="11253" y="3025"/>
                    <a:pt x="11161" y="3025"/>
                  </a:cubicBezTo>
                  <a:cubicBezTo>
                    <a:pt x="11115" y="3025"/>
                    <a:pt x="11068" y="3035"/>
                    <a:pt x="11025" y="3057"/>
                  </a:cubicBezTo>
                  <a:cubicBezTo>
                    <a:pt x="10895" y="3122"/>
                    <a:pt x="10830" y="3285"/>
                    <a:pt x="10895" y="3415"/>
                  </a:cubicBezTo>
                  <a:cubicBezTo>
                    <a:pt x="11318" y="4228"/>
                    <a:pt x="11545" y="5106"/>
                    <a:pt x="11545" y="6016"/>
                  </a:cubicBezTo>
                  <a:cubicBezTo>
                    <a:pt x="11545" y="9073"/>
                    <a:pt x="9074" y="11545"/>
                    <a:pt x="6049" y="11545"/>
                  </a:cubicBezTo>
                  <a:cubicBezTo>
                    <a:pt x="3025" y="11545"/>
                    <a:pt x="554" y="9073"/>
                    <a:pt x="554" y="6049"/>
                  </a:cubicBezTo>
                  <a:cubicBezTo>
                    <a:pt x="554" y="2992"/>
                    <a:pt x="3025" y="521"/>
                    <a:pt x="6049" y="521"/>
                  </a:cubicBezTo>
                  <a:cubicBezTo>
                    <a:pt x="7675" y="521"/>
                    <a:pt x="9236" y="1236"/>
                    <a:pt x="10277" y="2504"/>
                  </a:cubicBezTo>
                  <a:cubicBezTo>
                    <a:pt x="10329" y="2574"/>
                    <a:pt x="10400" y="2606"/>
                    <a:pt x="10475" y="2606"/>
                  </a:cubicBezTo>
                  <a:cubicBezTo>
                    <a:pt x="10539" y="2606"/>
                    <a:pt x="10607" y="2582"/>
                    <a:pt x="10667" y="2537"/>
                  </a:cubicBezTo>
                  <a:cubicBezTo>
                    <a:pt x="10765" y="2439"/>
                    <a:pt x="10797" y="2277"/>
                    <a:pt x="10700" y="2179"/>
                  </a:cubicBezTo>
                  <a:cubicBezTo>
                    <a:pt x="9562" y="781"/>
                    <a:pt x="7838" y="0"/>
                    <a:pt x="60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3320;p46">
              <a:extLst>
                <a:ext uri="{FF2B5EF4-FFF2-40B4-BE49-F238E27FC236}">
                  <a16:creationId xmlns:a16="http://schemas.microsoft.com/office/drawing/2014/main" id="{09329DD3-1D27-4AC9-B56C-DF41C0F7669F}"/>
                </a:ext>
              </a:extLst>
            </p:cNvPr>
            <p:cNvSpPr/>
            <p:nvPr/>
          </p:nvSpPr>
          <p:spPr>
            <a:xfrm>
              <a:off x="-2066925" y="1975913"/>
              <a:ext cx="212225" cy="278875"/>
            </a:xfrm>
            <a:custGeom>
              <a:avLst/>
              <a:gdLst/>
              <a:ahLst/>
              <a:cxnLst/>
              <a:rect l="l" t="t" r="r" b="b"/>
              <a:pathLst>
                <a:path w="8489" h="11155" extrusionOk="0">
                  <a:moveTo>
                    <a:pt x="2440" y="1"/>
                  </a:moveTo>
                  <a:cubicBezTo>
                    <a:pt x="1659" y="1"/>
                    <a:pt x="911" y="163"/>
                    <a:pt x="196" y="423"/>
                  </a:cubicBezTo>
                  <a:cubicBezTo>
                    <a:pt x="66" y="488"/>
                    <a:pt x="1" y="651"/>
                    <a:pt x="66" y="781"/>
                  </a:cubicBezTo>
                  <a:cubicBezTo>
                    <a:pt x="91" y="883"/>
                    <a:pt x="196" y="964"/>
                    <a:pt x="303" y="964"/>
                  </a:cubicBezTo>
                  <a:cubicBezTo>
                    <a:pt x="332" y="964"/>
                    <a:pt x="363" y="958"/>
                    <a:pt x="391" y="944"/>
                  </a:cubicBezTo>
                  <a:cubicBezTo>
                    <a:pt x="1041" y="684"/>
                    <a:pt x="1724" y="554"/>
                    <a:pt x="2440" y="554"/>
                  </a:cubicBezTo>
                  <a:cubicBezTo>
                    <a:pt x="5464" y="554"/>
                    <a:pt x="7936" y="3025"/>
                    <a:pt x="7936" y="6049"/>
                  </a:cubicBezTo>
                  <a:cubicBezTo>
                    <a:pt x="7936" y="7903"/>
                    <a:pt x="7025" y="9626"/>
                    <a:pt x="5497" y="10635"/>
                  </a:cubicBezTo>
                  <a:cubicBezTo>
                    <a:pt x="5367" y="10732"/>
                    <a:pt x="5334" y="10895"/>
                    <a:pt x="5432" y="11025"/>
                  </a:cubicBezTo>
                  <a:cubicBezTo>
                    <a:pt x="5464" y="11090"/>
                    <a:pt x="5562" y="11155"/>
                    <a:pt x="5659" y="11155"/>
                  </a:cubicBezTo>
                  <a:cubicBezTo>
                    <a:pt x="5692" y="11155"/>
                    <a:pt x="5757" y="11122"/>
                    <a:pt x="5789" y="11090"/>
                  </a:cubicBezTo>
                  <a:cubicBezTo>
                    <a:pt x="7480" y="9984"/>
                    <a:pt x="8488" y="8098"/>
                    <a:pt x="8488" y="6082"/>
                  </a:cubicBezTo>
                  <a:cubicBezTo>
                    <a:pt x="8488" y="2732"/>
                    <a:pt x="5757" y="1"/>
                    <a:pt x="24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3321;p46">
              <a:extLst>
                <a:ext uri="{FF2B5EF4-FFF2-40B4-BE49-F238E27FC236}">
                  <a16:creationId xmlns:a16="http://schemas.microsoft.com/office/drawing/2014/main" id="{E464C91D-7AD1-4833-8072-C4766B9EB95F}"/>
                </a:ext>
              </a:extLst>
            </p:cNvPr>
            <p:cNvSpPr/>
            <p:nvPr/>
          </p:nvSpPr>
          <p:spPr>
            <a:xfrm>
              <a:off x="-2066925" y="2254563"/>
              <a:ext cx="122800" cy="24625"/>
            </a:xfrm>
            <a:custGeom>
              <a:avLst/>
              <a:gdLst/>
              <a:ahLst/>
              <a:cxnLst/>
              <a:rect l="l" t="t" r="r" b="b"/>
              <a:pathLst>
                <a:path w="4912" h="985" extrusionOk="0">
                  <a:moveTo>
                    <a:pt x="4590" y="1"/>
                  </a:moveTo>
                  <a:cubicBezTo>
                    <a:pt x="4567" y="1"/>
                    <a:pt x="4543" y="3"/>
                    <a:pt x="4521" y="9"/>
                  </a:cubicBezTo>
                  <a:cubicBezTo>
                    <a:pt x="3838" y="302"/>
                    <a:pt x="3155" y="432"/>
                    <a:pt x="2440" y="432"/>
                  </a:cubicBezTo>
                  <a:cubicBezTo>
                    <a:pt x="1724" y="432"/>
                    <a:pt x="1041" y="302"/>
                    <a:pt x="391" y="41"/>
                  </a:cubicBezTo>
                  <a:cubicBezTo>
                    <a:pt x="357" y="25"/>
                    <a:pt x="322" y="16"/>
                    <a:pt x="286" y="16"/>
                  </a:cubicBezTo>
                  <a:cubicBezTo>
                    <a:pt x="183" y="16"/>
                    <a:pt x="82" y="83"/>
                    <a:pt x="33" y="204"/>
                  </a:cubicBezTo>
                  <a:cubicBezTo>
                    <a:pt x="1" y="334"/>
                    <a:pt x="66" y="497"/>
                    <a:pt x="196" y="562"/>
                  </a:cubicBezTo>
                  <a:cubicBezTo>
                    <a:pt x="911" y="822"/>
                    <a:pt x="1659" y="984"/>
                    <a:pt x="2440" y="984"/>
                  </a:cubicBezTo>
                  <a:cubicBezTo>
                    <a:pt x="3220" y="984"/>
                    <a:pt x="4001" y="822"/>
                    <a:pt x="4716" y="529"/>
                  </a:cubicBezTo>
                  <a:cubicBezTo>
                    <a:pt x="4846" y="464"/>
                    <a:pt x="4911" y="302"/>
                    <a:pt x="4879" y="171"/>
                  </a:cubicBezTo>
                  <a:cubicBezTo>
                    <a:pt x="4825" y="64"/>
                    <a:pt x="4704" y="1"/>
                    <a:pt x="4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322;p46">
              <a:extLst>
                <a:ext uri="{FF2B5EF4-FFF2-40B4-BE49-F238E27FC236}">
                  <a16:creationId xmlns:a16="http://schemas.microsoft.com/office/drawing/2014/main" id="{E1250044-2940-4513-B9F3-D1ABD88CF2FE}"/>
                </a:ext>
              </a:extLst>
            </p:cNvPr>
            <p:cNvSpPr/>
            <p:nvPr/>
          </p:nvSpPr>
          <p:spPr>
            <a:xfrm>
              <a:off x="-2266100" y="2136863"/>
              <a:ext cx="200025" cy="91925"/>
            </a:xfrm>
            <a:custGeom>
              <a:avLst/>
              <a:gdLst/>
              <a:ahLst/>
              <a:cxnLst/>
              <a:rect l="l" t="t" r="r" b="b"/>
              <a:pathLst>
                <a:path w="8001" h="3677" extrusionOk="0">
                  <a:moveTo>
                    <a:pt x="535" y="0"/>
                  </a:moveTo>
                  <a:cubicBezTo>
                    <a:pt x="423" y="0"/>
                    <a:pt x="312" y="36"/>
                    <a:pt x="228" y="99"/>
                  </a:cubicBezTo>
                  <a:cubicBezTo>
                    <a:pt x="66" y="229"/>
                    <a:pt x="0" y="424"/>
                    <a:pt x="66" y="587"/>
                  </a:cubicBezTo>
                  <a:cubicBezTo>
                    <a:pt x="228" y="1335"/>
                    <a:pt x="618" y="1985"/>
                    <a:pt x="1171" y="2538"/>
                  </a:cubicBezTo>
                  <a:cubicBezTo>
                    <a:pt x="1220" y="2587"/>
                    <a:pt x="1285" y="2611"/>
                    <a:pt x="1350" y="2611"/>
                  </a:cubicBezTo>
                  <a:cubicBezTo>
                    <a:pt x="1415" y="2611"/>
                    <a:pt x="1480" y="2587"/>
                    <a:pt x="1529" y="2538"/>
                  </a:cubicBezTo>
                  <a:cubicBezTo>
                    <a:pt x="1659" y="2408"/>
                    <a:pt x="1626" y="2245"/>
                    <a:pt x="1529" y="2148"/>
                  </a:cubicBezTo>
                  <a:cubicBezTo>
                    <a:pt x="1106" y="1725"/>
                    <a:pt x="781" y="1172"/>
                    <a:pt x="618" y="587"/>
                  </a:cubicBezTo>
                  <a:lnTo>
                    <a:pt x="618" y="587"/>
                  </a:lnTo>
                  <a:cubicBezTo>
                    <a:pt x="1740" y="1091"/>
                    <a:pt x="2870" y="1343"/>
                    <a:pt x="4000" y="1343"/>
                  </a:cubicBezTo>
                  <a:cubicBezTo>
                    <a:pt x="5130" y="1343"/>
                    <a:pt x="6261" y="1091"/>
                    <a:pt x="7382" y="587"/>
                  </a:cubicBezTo>
                  <a:lnTo>
                    <a:pt x="7382" y="587"/>
                  </a:lnTo>
                  <a:cubicBezTo>
                    <a:pt x="7187" y="1302"/>
                    <a:pt x="6765" y="1920"/>
                    <a:pt x="6179" y="2375"/>
                  </a:cubicBezTo>
                  <a:cubicBezTo>
                    <a:pt x="5561" y="2896"/>
                    <a:pt x="4813" y="3156"/>
                    <a:pt x="4000" y="3156"/>
                  </a:cubicBezTo>
                  <a:cubicBezTo>
                    <a:pt x="3448" y="3156"/>
                    <a:pt x="2927" y="3026"/>
                    <a:pt x="2407" y="2766"/>
                  </a:cubicBezTo>
                  <a:cubicBezTo>
                    <a:pt x="2372" y="2748"/>
                    <a:pt x="2335" y="2740"/>
                    <a:pt x="2298" y="2740"/>
                  </a:cubicBezTo>
                  <a:cubicBezTo>
                    <a:pt x="2197" y="2740"/>
                    <a:pt x="2097" y="2801"/>
                    <a:pt x="2049" y="2896"/>
                  </a:cubicBezTo>
                  <a:cubicBezTo>
                    <a:pt x="1984" y="3026"/>
                    <a:pt x="2049" y="3188"/>
                    <a:pt x="2179" y="3254"/>
                  </a:cubicBezTo>
                  <a:cubicBezTo>
                    <a:pt x="2732" y="3546"/>
                    <a:pt x="3350" y="3676"/>
                    <a:pt x="4000" y="3676"/>
                  </a:cubicBezTo>
                  <a:cubicBezTo>
                    <a:pt x="4911" y="3676"/>
                    <a:pt x="5789" y="3384"/>
                    <a:pt x="6537" y="2798"/>
                  </a:cubicBezTo>
                  <a:cubicBezTo>
                    <a:pt x="7220" y="2245"/>
                    <a:pt x="7740" y="1465"/>
                    <a:pt x="7935" y="587"/>
                  </a:cubicBezTo>
                  <a:cubicBezTo>
                    <a:pt x="8000" y="424"/>
                    <a:pt x="7935" y="229"/>
                    <a:pt x="7773" y="99"/>
                  </a:cubicBezTo>
                  <a:cubicBezTo>
                    <a:pt x="7689" y="36"/>
                    <a:pt x="7578" y="0"/>
                    <a:pt x="7466" y="0"/>
                  </a:cubicBezTo>
                  <a:cubicBezTo>
                    <a:pt x="7404" y="0"/>
                    <a:pt x="7342" y="11"/>
                    <a:pt x="7285" y="34"/>
                  </a:cubicBezTo>
                  <a:cubicBezTo>
                    <a:pt x="6179" y="554"/>
                    <a:pt x="5074" y="815"/>
                    <a:pt x="4000" y="815"/>
                  </a:cubicBezTo>
                  <a:cubicBezTo>
                    <a:pt x="2927" y="815"/>
                    <a:pt x="1822" y="554"/>
                    <a:pt x="716" y="34"/>
                  </a:cubicBezTo>
                  <a:cubicBezTo>
                    <a:pt x="658" y="11"/>
                    <a:pt x="597" y="0"/>
                    <a:pt x="5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323;p46">
              <a:extLst>
                <a:ext uri="{FF2B5EF4-FFF2-40B4-BE49-F238E27FC236}">
                  <a16:creationId xmlns:a16="http://schemas.microsoft.com/office/drawing/2014/main" id="{E1900D2D-2093-4176-897A-60B9E39B6A70}"/>
                </a:ext>
              </a:extLst>
            </p:cNvPr>
            <p:cNvSpPr/>
            <p:nvPr/>
          </p:nvSpPr>
          <p:spPr>
            <a:xfrm>
              <a:off x="-2010825" y="2118838"/>
              <a:ext cx="102475" cy="91250"/>
            </a:xfrm>
            <a:custGeom>
              <a:avLst/>
              <a:gdLst/>
              <a:ahLst/>
              <a:cxnLst/>
              <a:rect l="l" t="t" r="r" b="b"/>
              <a:pathLst>
                <a:path w="4099" h="3650" extrusionOk="0">
                  <a:moveTo>
                    <a:pt x="633" y="1"/>
                  </a:moveTo>
                  <a:cubicBezTo>
                    <a:pt x="522" y="1"/>
                    <a:pt x="419" y="93"/>
                    <a:pt x="391" y="235"/>
                  </a:cubicBezTo>
                  <a:cubicBezTo>
                    <a:pt x="358" y="397"/>
                    <a:pt x="456" y="527"/>
                    <a:pt x="619" y="527"/>
                  </a:cubicBezTo>
                  <a:cubicBezTo>
                    <a:pt x="1301" y="658"/>
                    <a:pt x="1952" y="950"/>
                    <a:pt x="2472" y="1438"/>
                  </a:cubicBezTo>
                  <a:cubicBezTo>
                    <a:pt x="2960" y="1861"/>
                    <a:pt x="3318" y="2446"/>
                    <a:pt x="3513" y="3064"/>
                  </a:cubicBezTo>
                  <a:cubicBezTo>
                    <a:pt x="2440" y="2576"/>
                    <a:pt x="1366" y="2316"/>
                    <a:pt x="293" y="2316"/>
                  </a:cubicBezTo>
                  <a:cubicBezTo>
                    <a:pt x="276" y="2313"/>
                    <a:pt x="260" y="2311"/>
                    <a:pt x="245" y="2311"/>
                  </a:cubicBezTo>
                  <a:cubicBezTo>
                    <a:pt x="111" y="2311"/>
                    <a:pt x="33" y="2431"/>
                    <a:pt x="33" y="2576"/>
                  </a:cubicBezTo>
                  <a:cubicBezTo>
                    <a:pt x="1" y="2706"/>
                    <a:pt x="131" y="2836"/>
                    <a:pt x="293" y="2836"/>
                  </a:cubicBezTo>
                  <a:cubicBezTo>
                    <a:pt x="1301" y="2869"/>
                    <a:pt x="2375" y="3129"/>
                    <a:pt x="3383" y="3617"/>
                  </a:cubicBezTo>
                  <a:cubicBezTo>
                    <a:pt x="3448" y="3649"/>
                    <a:pt x="3513" y="3649"/>
                    <a:pt x="3610" y="3649"/>
                  </a:cubicBezTo>
                  <a:cubicBezTo>
                    <a:pt x="3708" y="3649"/>
                    <a:pt x="3805" y="3617"/>
                    <a:pt x="3903" y="3552"/>
                  </a:cubicBezTo>
                  <a:cubicBezTo>
                    <a:pt x="4033" y="3422"/>
                    <a:pt x="4098" y="3227"/>
                    <a:pt x="4066" y="3064"/>
                  </a:cubicBezTo>
                  <a:cubicBezTo>
                    <a:pt x="3870" y="2283"/>
                    <a:pt x="3448" y="1568"/>
                    <a:pt x="2862" y="1015"/>
                  </a:cubicBezTo>
                  <a:cubicBezTo>
                    <a:pt x="2244" y="462"/>
                    <a:pt x="1497" y="105"/>
                    <a:pt x="684" y="7"/>
                  </a:cubicBezTo>
                  <a:cubicBezTo>
                    <a:pt x="667" y="3"/>
                    <a:pt x="650" y="1"/>
                    <a:pt x="6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324;p46">
              <a:extLst>
                <a:ext uri="{FF2B5EF4-FFF2-40B4-BE49-F238E27FC236}">
                  <a16:creationId xmlns:a16="http://schemas.microsoft.com/office/drawing/2014/main" id="{FE642F38-09EF-45C8-AA75-7F676535AC60}"/>
                </a:ext>
              </a:extLst>
            </p:cNvPr>
            <p:cNvSpPr/>
            <p:nvPr/>
          </p:nvSpPr>
          <p:spPr>
            <a:xfrm>
              <a:off x="-2234400" y="2059663"/>
              <a:ext cx="13850" cy="22775"/>
            </a:xfrm>
            <a:custGeom>
              <a:avLst/>
              <a:gdLst/>
              <a:ahLst/>
              <a:cxnLst/>
              <a:rect l="l" t="t" r="r" b="b"/>
              <a:pathLst>
                <a:path w="554" h="911" extrusionOk="0">
                  <a:moveTo>
                    <a:pt x="261" y="0"/>
                  </a:moveTo>
                  <a:cubicBezTo>
                    <a:pt x="131" y="0"/>
                    <a:pt x="1" y="98"/>
                    <a:pt x="1" y="260"/>
                  </a:cubicBezTo>
                  <a:lnTo>
                    <a:pt x="1" y="651"/>
                  </a:lnTo>
                  <a:cubicBezTo>
                    <a:pt x="1" y="781"/>
                    <a:pt x="131" y="911"/>
                    <a:pt x="261" y="911"/>
                  </a:cubicBezTo>
                  <a:cubicBezTo>
                    <a:pt x="423" y="911"/>
                    <a:pt x="554" y="781"/>
                    <a:pt x="554" y="651"/>
                  </a:cubicBezTo>
                  <a:lnTo>
                    <a:pt x="554" y="260"/>
                  </a:lnTo>
                  <a:cubicBezTo>
                    <a:pt x="554" y="98"/>
                    <a:pt x="423" y="0"/>
                    <a:pt x="2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325;p46">
              <a:extLst>
                <a:ext uri="{FF2B5EF4-FFF2-40B4-BE49-F238E27FC236}">
                  <a16:creationId xmlns:a16="http://schemas.microsoft.com/office/drawing/2014/main" id="{D2A9F86E-2EA6-4D0A-97FF-C84D1836D951}"/>
                </a:ext>
              </a:extLst>
            </p:cNvPr>
            <p:cNvSpPr/>
            <p:nvPr/>
          </p:nvSpPr>
          <p:spPr>
            <a:xfrm>
              <a:off x="-2111625" y="2059663"/>
              <a:ext cx="13850" cy="22775"/>
            </a:xfrm>
            <a:custGeom>
              <a:avLst/>
              <a:gdLst/>
              <a:ahLst/>
              <a:cxnLst/>
              <a:rect l="l" t="t" r="r" b="b"/>
              <a:pathLst>
                <a:path w="554" h="911" extrusionOk="0">
                  <a:moveTo>
                    <a:pt x="293" y="0"/>
                  </a:moveTo>
                  <a:cubicBezTo>
                    <a:pt x="130" y="0"/>
                    <a:pt x="0" y="98"/>
                    <a:pt x="0" y="260"/>
                  </a:cubicBezTo>
                  <a:lnTo>
                    <a:pt x="0" y="651"/>
                  </a:lnTo>
                  <a:cubicBezTo>
                    <a:pt x="0" y="781"/>
                    <a:pt x="130" y="911"/>
                    <a:pt x="293" y="911"/>
                  </a:cubicBezTo>
                  <a:cubicBezTo>
                    <a:pt x="423" y="911"/>
                    <a:pt x="553" y="781"/>
                    <a:pt x="553" y="651"/>
                  </a:cubicBezTo>
                  <a:lnTo>
                    <a:pt x="553" y="260"/>
                  </a:lnTo>
                  <a:cubicBezTo>
                    <a:pt x="553" y="98"/>
                    <a:pt x="423" y="0"/>
                    <a:pt x="2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326;p46">
              <a:extLst>
                <a:ext uri="{FF2B5EF4-FFF2-40B4-BE49-F238E27FC236}">
                  <a16:creationId xmlns:a16="http://schemas.microsoft.com/office/drawing/2014/main" id="{D786E4D8-64E7-4463-90BF-D7446963B66E}"/>
                </a:ext>
              </a:extLst>
            </p:cNvPr>
            <p:cNvSpPr/>
            <p:nvPr/>
          </p:nvSpPr>
          <p:spPr>
            <a:xfrm>
              <a:off x="-1965300" y="2044063"/>
              <a:ext cx="45550" cy="34325"/>
            </a:xfrm>
            <a:custGeom>
              <a:avLst/>
              <a:gdLst/>
              <a:ahLst/>
              <a:cxnLst/>
              <a:rect l="l" t="t" r="r" b="b"/>
              <a:pathLst>
                <a:path w="1822" h="1373" extrusionOk="0">
                  <a:moveTo>
                    <a:pt x="297" y="0"/>
                  </a:moveTo>
                  <a:cubicBezTo>
                    <a:pt x="164" y="0"/>
                    <a:pt x="62" y="92"/>
                    <a:pt x="33" y="234"/>
                  </a:cubicBezTo>
                  <a:cubicBezTo>
                    <a:pt x="1" y="364"/>
                    <a:pt x="98" y="494"/>
                    <a:pt x="261" y="527"/>
                  </a:cubicBezTo>
                  <a:lnTo>
                    <a:pt x="326" y="559"/>
                  </a:lnTo>
                  <a:cubicBezTo>
                    <a:pt x="391" y="559"/>
                    <a:pt x="423" y="592"/>
                    <a:pt x="489" y="592"/>
                  </a:cubicBezTo>
                  <a:lnTo>
                    <a:pt x="489" y="1112"/>
                  </a:lnTo>
                  <a:cubicBezTo>
                    <a:pt x="489" y="1242"/>
                    <a:pt x="619" y="1372"/>
                    <a:pt x="749" y="1372"/>
                  </a:cubicBezTo>
                  <a:cubicBezTo>
                    <a:pt x="911" y="1372"/>
                    <a:pt x="1041" y="1242"/>
                    <a:pt x="1041" y="1112"/>
                  </a:cubicBezTo>
                  <a:lnTo>
                    <a:pt x="1041" y="852"/>
                  </a:lnTo>
                  <a:cubicBezTo>
                    <a:pt x="1139" y="917"/>
                    <a:pt x="1236" y="1014"/>
                    <a:pt x="1334" y="1112"/>
                  </a:cubicBezTo>
                  <a:cubicBezTo>
                    <a:pt x="1367" y="1177"/>
                    <a:pt x="1464" y="1210"/>
                    <a:pt x="1529" y="1210"/>
                  </a:cubicBezTo>
                  <a:cubicBezTo>
                    <a:pt x="1594" y="1210"/>
                    <a:pt x="1659" y="1177"/>
                    <a:pt x="1724" y="1112"/>
                  </a:cubicBezTo>
                  <a:cubicBezTo>
                    <a:pt x="1822" y="1014"/>
                    <a:pt x="1822" y="852"/>
                    <a:pt x="1724" y="754"/>
                  </a:cubicBezTo>
                  <a:cubicBezTo>
                    <a:pt x="1367" y="364"/>
                    <a:pt x="944" y="136"/>
                    <a:pt x="423" y="39"/>
                  </a:cubicBezTo>
                  <a:lnTo>
                    <a:pt x="358" y="6"/>
                  </a:lnTo>
                  <a:cubicBezTo>
                    <a:pt x="337" y="2"/>
                    <a:pt x="317" y="0"/>
                    <a:pt x="2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75"/>
        <p:cNvGrpSpPr/>
        <p:nvPr/>
      </p:nvGrpSpPr>
      <p:grpSpPr>
        <a:xfrm>
          <a:off x="0" y="0"/>
          <a:ext cx="0" cy="0"/>
          <a:chOff x="0" y="0"/>
          <a:chExt cx="0" cy="0"/>
        </a:xfrm>
      </p:grpSpPr>
      <p:grpSp>
        <p:nvGrpSpPr>
          <p:cNvPr id="2976" name="Google Shape;2976;p44"/>
          <p:cNvGrpSpPr/>
          <p:nvPr/>
        </p:nvGrpSpPr>
        <p:grpSpPr>
          <a:xfrm>
            <a:off x="457200" y="1002000"/>
            <a:ext cx="8232200" cy="3730025"/>
            <a:chOff x="457200" y="1006650"/>
            <a:chExt cx="8232200" cy="3730025"/>
          </a:xfrm>
        </p:grpSpPr>
        <p:sp>
          <p:nvSpPr>
            <p:cNvPr id="2977" name="Google Shape;2977;p44"/>
            <p:cNvSpPr/>
            <p:nvPr/>
          </p:nvSpPr>
          <p:spPr>
            <a:xfrm>
              <a:off x="457200" y="1012785"/>
              <a:ext cx="2370300" cy="154014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8" name="Google Shape;2978;p44"/>
            <p:cNvSpPr/>
            <p:nvPr/>
          </p:nvSpPr>
          <p:spPr>
            <a:xfrm>
              <a:off x="4130250" y="2535136"/>
              <a:ext cx="883500" cy="8835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2979" name="Google Shape;2979;p44"/>
            <p:cNvSpPr/>
            <p:nvPr/>
          </p:nvSpPr>
          <p:spPr>
            <a:xfrm>
              <a:off x="6316500" y="1006650"/>
              <a:ext cx="2370300" cy="155241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0" name="Google Shape;2980;p44"/>
            <p:cNvSpPr/>
            <p:nvPr/>
          </p:nvSpPr>
          <p:spPr>
            <a:xfrm>
              <a:off x="3386850" y="1017248"/>
              <a:ext cx="2370300" cy="129488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1" name="Google Shape;2981;p44"/>
            <p:cNvSpPr/>
            <p:nvPr/>
          </p:nvSpPr>
          <p:spPr>
            <a:xfrm>
              <a:off x="457200" y="2857154"/>
              <a:ext cx="2370300" cy="1879521"/>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2" name="Google Shape;2982;p44"/>
            <p:cNvSpPr/>
            <p:nvPr/>
          </p:nvSpPr>
          <p:spPr>
            <a:xfrm>
              <a:off x="6319100" y="3006610"/>
              <a:ext cx="2370300" cy="1730065"/>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3" name="Google Shape;2983;p44"/>
            <p:cNvSpPr/>
            <p:nvPr/>
          </p:nvSpPr>
          <p:spPr>
            <a:xfrm>
              <a:off x="3386850" y="3616271"/>
              <a:ext cx="2370300" cy="1120404"/>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984" name="Google Shape;2984;p44"/>
            <p:cNvCxnSpPr>
              <a:cxnSpLocks/>
              <a:stCxn id="2977" idx="3"/>
              <a:endCxn id="2981" idx="3"/>
            </p:cNvCxnSpPr>
            <p:nvPr/>
          </p:nvCxnSpPr>
          <p:spPr>
            <a:xfrm>
              <a:off x="2827500" y="1782855"/>
              <a:ext cx="12700" cy="2014060"/>
            </a:xfrm>
            <a:prstGeom prst="bentConnector3">
              <a:avLst>
                <a:gd name="adj1" fmla="val 1800000"/>
              </a:avLst>
            </a:prstGeom>
            <a:noFill/>
            <a:ln w="19050" cap="flat" cmpd="sng">
              <a:solidFill>
                <a:schemeClr val="dk1"/>
              </a:solidFill>
              <a:prstDash val="solid"/>
              <a:round/>
              <a:headEnd type="none" w="med" len="med"/>
              <a:tailEnd type="none" w="med" len="med"/>
            </a:ln>
          </p:spPr>
        </p:cxnSp>
        <p:cxnSp>
          <p:nvCxnSpPr>
            <p:cNvPr id="2985" name="Google Shape;2985;p44"/>
            <p:cNvCxnSpPr>
              <a:cxnSpLocks/>
            </p:cNvCxnSpPr>
            <p:nvPr/>
          </p:nvCxnSpPr>
          <p:spPr>
            <a:xfrm rot="10800000" flipV="1">
              <a:off x="6292879" y="1782855"/>
              <a:ext cx="12700" cy="2088788"/>
            </a:xfrm>
            <a:prstGeom prst="bentConnector3">
              <a:avLst>
                <a:gd name="adj1" fmla="val 1800000"/>
              </a:avLst>
            </a:prstGeom>
            <a:noFill/>
            <a:ln w="19050" cap="flat" cmpd="sng">
              <a:solidFill>
                <a:schemeClr val="dk1"/>
              </a:solidFill>
              <a:prstDash val="solid"/>
              <a:round/>
              <a:headEnd type="none" w="med" len="med"/>
              <a:tailEnd type="none" w="med" len="med"/>
            </a:ln>
          </p:spPr>
        </p:cxnSp>
        <p:cxnSp>
          <p:nvCxnSpPr>
            <p:cNvPr id="2986" name="Google Shape;2986;p44"/>
            <p:cNvCxnSpPr>
              <a:cxnSpLocks/>
              <a:stCxn id="2980" idx="2"/>
              <a:endCxn id="2978" idx="0"/>
            </p:cNvCxnSpPr>
            <p:nvPr/>
          </p:nvCxnSpPr>
          <p:spPr>
            <a:xfrm>
              <a:off x="4572000" y="2312136"/>
              <a:ext cx="0" cy="223000"/>
            </a:xfrm>
            <a:prstGeom prst="straightConnector1">
              <a:avLst/>
            </a:prstGeom>
            <a:noFill/>
            <a:ln w="19050" cap="flat" cmpd="sng">
              <a:solidFill>
                <a:schemeClr val="dk1"/>
              </a:solidFill>
              <a:prstDash val="solid"/>
              <a:round/>
              <a:headEnd type="none" w="med" len="med"/>
              <a:tailEnd type="none" w="med" len="med"/>
            </a:ln>
          </p:spPr>
        </p:cxnSp>
        <p:cxnSp>
          <p:nvCxnSpPr>
            <p:cNvPr id="2987" name="Google Shape;2987;p44"/>
            <p:cNvCxnSpPr>
              <a:cxnSpLocks/>
              <a:stCxn id="2983" idx="0"/>
              <a:endCxn id="2978" idx="4"/>
            </p:cNvCxnSpPr>
            <p:nvPr/>
          </p:nvCxnSpPr>
          <p:spPr>
            <a:xfrm flipV="1">
              <a:off x="4572000" y="3418636"/>
              <a:ext cx="0" cy="197635"/>
            </a:xfrm>
            <a:prstGeom prst="straightConnector1">
              <a:avLst/>
            </a:prstGeom>
            <a:noFill/>
            <a:ln w="19050" cap="flat" cmpd="sng">
              <a:solidFill>
                <a:schemeClr val="dk1"/>
              </a:solidFill>
              <a:prstDash val="solid"/>
              <a:round/>
              <a:headEnd type="none" w="med" len="med"/>
              <a:tailEnd type="none" w="med" len="med"/>
            </a:ln>
          </p:spPr>
        </p:cxnSp>
        <p:cxnSp>
          <p:nvCxnSpPr>
            <p:cNvPr id="2988" name="Google Shape;2988;p44"/>
            <p:cNvCxnSpPr>
              <a:stCxn id="2978" idx="2"/>
            </p:cNvCxnSpPr>
            <p:nvPr/>
          </p:nvCxnSpPr>
          <p:spPr>
            <a:xfrm rot="10800000">
              <a:off x="3069450" y="2976886"/>
              <a:ext cx="1060800" cy="0"/>
            </a:xfrm>
            <a:prstGeom prst="straightConnector1">
              <a:avLst/>
            </a:prstGeom>
            <a:noFill/>
            <a:ln w="19050" cap="flat" cmpd="sng">
              <a:solidFill>
                <a:schemeClr val="dk1"/>
              </a:solidFill>
              <a:prstDash val="solid"/>
              <a:round/>
              <a:headEnd type="none" w="med" len="med"/>
              <a:tailEnd type="none" w="med" len="med"/>
            </a:ln>
          </p:spPr>
        </p:cxnSp>
        <p:cxnSp>
          <p:nvCxnSpPr>
            <p:cNvPr id="2989" name="Google Shape;2989;p44"/>
            <p:cNvCxnSpPr>
              <a:stCxn id="2978" idx="6"/>
            </p:cNvCxnSpPr>
            <p:nvPr/>
          </p:nvCxnSpPr>
          <p:spPr>
            <a:xfrm>
              <a:off x="5013750" y="2976886"/>
              <a:ext cx="1068000" cy="0"/>
            </a:xfrm>
            <a:prstGeom prst="straightConnector1">
              <a:avLst/>
            </a:prstGeom>
            <a:noFill/>
            <a:ln w="19050" cap="flat" cmpd="sng">
              <a:solidFill>
                <a:schemeClr val="dk1"/>
              </a:solidFill>
              <a:prstDash val="solid"/>
              <a:round/>
              <a:headEnd type="none" w="med" len="med"/>
              <a:tailEnd type="none" w="med" len="med"/>
            </a:ln>
          </p:spPr>
        </p:cxnSp>
      </p:grpSp>
      <p:sp>
        <p:nvSpPr>
          <p:cNvPr id="2990" name="Google Shape;2990;p44"/>
          <p:cNvSpPr txBox="1">
            <a:spLocks noGrp="1"/>
          </p:cNvSpPr>
          <p:nvPr>
            <p:ph type="title"/>
          </p:nvPr>
        </p:nvSpPr>
        <p:spPr>
          <a:xfrm>
            <a:off x="308055" y="354380"/>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Problem #2: Lack of Services</a:t>
            </a:r>
            <a:endParaRPr dirty="0"/>
          </a:p>
        </p:txBody>
      </p:sp>
      <p:grpSp>
        <p:nvGrpSpPr>
          <p:cNvPr id="2992" name="Google Shape;2992;p44"/>
          <p:cNvGrpSpPr/>
          <p:nvPr/>
        </p:nvGrpSpPr>
        <p:grpSpPr>
          <a:xfrm>
            <a:off x="463603" y="1156032"/>
            <a:ext cx="2309474" cy="1139372"/>
            <a:chOff x="504103" y="1508611"/>
            <a:chExt cx="2309474" cy="1139372"/>
          </a:xfrm>
        </p:grpSpPr>
        <p:sp>
          <p:nvSpPr>
            <p:cNvPr id="2993" name="Google Shape;2993;p44"/>
            <p:cNvSpPr txBox="1"/>
            <p:nvPr/>
          </p:nvSpPr>
          <p:spPr>
            <a:xfrm>
              <a:off x="504103" y="1508611"/>
              <a:ext cx="2289300" cy="260700"/>
            </a:xfrm>
            <a:prstGeom prst="rect">
              <a:avLst/>
            </a:prstGeom>
            <a:no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T</a:t>
              </a:r>
              <a:r>
                <a:rPr lang="en-US" dirty="0">
                  <a:solidFill>
                    <a:schemeClr val="lt1"/>
                  </a:solidFill>
                  <a:latin typeface="Fira Sans Extra Condensed Medium"/>
                  <a:ea typeface="Fira Sans Extra Condensed Medium"/>
                  <a:cs typeface="Fira Sans Extra Condensed Medium"/>
                  <a:sym typeface="Fira Sans Extra Condensed Medium"/>
                </a:rPr>
                <a:t>h</a:t>
              </a:r>
              <a:r>
                <a:rPr lang="en" dirty="0">
                  <a:solidFill>
                    <a:schemeClr val="lt1"/>
                  </a:solidFill>
                  <a:latin typeface="Fira Sans Extra Condensed Medium"/>
                  <a:ea typeface="Fira Sans Extra Condensed Medium"/>
                  <a:cs typeface="Fira Sans Extra Condensed Medium"/>
                  <a:sym typeface="Fira Sans Extra Condensed Medium"/>
                </a:rPr>
                <a:t>e commonality of mental illness</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2994" name="Google Shape;2994;p44"/>
            <p:cNvSpPr txBox="1"/>
            <p:nvPr/>
          </p:nvSpPr>
          <p:spPr>
            <a:xfrm>
              <a:off x="524277" y="2143083"/>
              <a:ext cx="2289300" cy="5049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1000" b="0" i="0" dirty="0">
                  <a:solidFill>
                    <a:schemeClr val="bg1"/>
                  </a:solidFill>
                  <a:effectLst/>
                  <a:latin typeface="Roboto" panose="02000000000000000000" pitchFamily="2" charset="0"/>
                  <a:ea typeface="Roboto" panose="02000000000000000000" pitchFamily="2" charset="0"/>
                </a:rPr>
                <a:t>Approximately 61.5 million Americans – 1 in every 4 adults – has a mental illness</a:t>
              </a:r>
            </a:p>
            <a:p>
              <a:pPr marL="171450" lvl="0" indent="-171450" rtl="0">
                <a:spcBef>
                  <a:spcPts val="0"/>
                </a:spcBef>
                <a:spcAft>
                  <a:spcPts val="0"/>
                </a:spcAft>
                <a:buClr>
                  <a:schemeClr val="bg1"/>
                </a:buClr>
                <a:buFont typeface="Arial" panose="020B0604020202020204" pitchFamily="34" charset="0"/>
                <a:buChar char="•"/>
              </a:pPr>
              <a:r>
                <a:rPr lang="en-US" sz="1000" dirty="0">
                  <a:solidFill>
                    <a:schemeClr val="bg1"/>
                  </a:solidFill>
                  <a:latin typeface="Roboto" panose="02000000000000000000" pitchFamily="2" charset="0"/>
                  <a:ea typeface="Roboto" panose="02000000000000000000" pitchFamily="2" charset="0"/>
                </a:rPr>
                <a:t>Approximately 11.4 million Americans – 1 in every 25 adults – has a serious mental illness</a:t>
              </a:r>
              <a:endParaRPr lang="en-US" sz="1000" b="0" i="0" dirty="0">
                <a:solidFill>
                  <a:schemeClr val="bg1"/>
                </a:solidFill>
                <a:effectLst/>
                <a:latin typeface="Roboto" panose="02000000000000000000" pitchFamily="2" charset="0"/>
                <a:ea typeface="Roboto" panose="02000000000000000000" pitchFamily="2" charset="0"/>
              </a:endParaRPr>
            </a:p>
            <a:p>
              <a:pPr marL="171450" lvl="0" indent="-171450" rtl="0">
                <a:spcBef>
                  <a:spcPts val="0"/>
                </a:spcBef>
                <a:spcAft>
                  <a:spcPts val="0"/>
                </a:spcAft>
                <a:buClr>
                  <a:schemeClr val="bg1"/>
                </a:buClr>
                <a:buFont typeface="Arial" panose="020B0604020202020204" pitchFamily="34" charset="0"/>
                <a:buChar char="•"/>
              </a:pPr>
              <a:endParaRPr sz="100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2995" name="Google Shape;2995;p44"/>
          <p:cNvGrpSpPr/>
          <p:nvPr/>
        </p:nvGrpSpPr>
        <p:grpSpPr>
          <a:xfrm>
            <a:off x="6292878" y="1156032"/>
            <a:ext cx="2393922" cy="1098441"/>
            <a:chOff x="6292878" y="1120682"/>
            <a:chExt cx="2393922" cy="1098441"/>
          </a:xfrm>
        </p:grpSpPr>
        <p:sp>
          <p:nvSpPr>
            <p:cNvPr id="2996" name="Google Shape;2996;p44"/>
            <p:cNvSpPr txBox="1"/>
            <p:nvPr/>
          </p:nvSpPr>
          <p:spPr>
            <a:xfrm>
              <a:off x="6357000" y="1120682"/>
              <a:ext cx="2289300" cy="260700"/>
            </a:xfrm>
            <a:prstGeom prst="rect">
              <a:avLst/>
            </a:prstGeom>
            <a:no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sz="1200" dirty="0">
                  <a:solidFill>
                    <a:schemeClr val="lt1"/>
                  </a:solidFill>
                  <a:latin typeface="Fira Sans Extra Condensed Medium"/>
                  <a:ea typeface="Fira Sans Extra Condensed Medium"/>
                  <a:cs typeface="Fira Sans Extra Condensed Medium"/>
                  <a:sym typeface="Fira Sans Extra Condensed Medium"/>
                </a:rPr>
                <a:t>Disproportionate encounters between mentally ill and law enforcement</a:t>
              </a:r>
              <a:endParaRPr sz="12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2997" name="Google Shape;2997;p44"/>
            <p:cNvSpPr txBox="1"/>
            <p:nvPr/>
          </p:nvSpPr>
          <p:spPr>
            <a:xfrm>
              <a:off x="6292878" y="1714223"/>
              <a:ext cx="2393922" cy="5049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900" b="0" i="0" dirty="0">
                  <a:solidFill>
                    <a:schemeClr val="bg1"/>
                  </a:solidFill>
                  <a:effectLst/>
                  <a:latin typeface="Roboto" panose="02000000000000000000" pitchFamily="2" charset="0"/>
                  <a:ea typeface="Roboto" panose="02000000000000000000" pitchFamily="2" charset="0"/>
                </a:rPr>
                <a:t> “Jails house seriously mentally ill [people] at rates 4-6 times higher than [the rate they exist in] the general population.”</a:t>
              </a:r>
            </a:p>
            <a:p>
              <a:pPr marL="171450" lvl="0" indent="-171450" rtl="0">
                <a:spcBef>
                  <a:spcPts val="0"/>
                </a:spcBef>
                <a:spcAft>
                  <a:spcPts val="0"/>
                </a:spcAft>
                <a:buClr>
                  <a:schemeClr val="bg1"/>
                </a:buClr>
                <a:buFont typeface="Arial" panose="020B0604020202020204" pitchFamily="34" charset="0"/>
                <a:buChar char="•"/>
              </a:pPr>
              <a:r>
                <a:rPr lang="en-US" sz="900" b="0" i="0" dirty="0">
                  <a:solidFill>
                    <a:schemeClr val="bg1"/>
                  </a:solidFill>
                  <a:effectLst/>
                  <a:latin typeface="Roboto" panose="02000000000000000000" pitchFamily="2" charset="0"/>
                  <a:ea typeface="Roboto" panose="02000000000000000000" pitchFamily="2" charset="0"/>
                </a:rPr>
                <a:t>The DOJ estimated that more than half of all prisoners has a mental health problem</a:t>
              </a:r>
              <a:endParaRPr sz="90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2998" name="Google Shape;2998;p44"/>
          <p:cNvGrpSpPr/>
          <p:nvPr/>
        </p:nvGrpSpPr>
        <p:grpSpPr>
          <a:xfrm>
            <a:off x="3423705" y="1137055"/>
            <a:ext cx="2293788" cy="985782"/>
            <a:chOff x="3437628" y="1275182"/>
            <a:chExt cx="2293788" cy="985782"/>
          </a:xfrm>
        </p:grpSpPr>
        <p:sp>
          <p:nvSpPr>
            <p:cNvPr id="2999" name="Google Shape;2999;p44"/>
            <p:cNvSpPr txBox="1"/>
            <p:nvPr/>
          </p:nvSpPr>
          <p:spPr>
            <a:xfrm>
              <a:off x="3442116" y="1275182"/>
              <a:ext cx="2289300" cy="260700"/>
            </a:xfrm>
            <a:prstGeom prst="rect">
              <a:avLst/>
            </a:prstGeom>
            <a:no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Lack of services provided to the mentally ill</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3000" name="Google Shape;3000;p44"/>
            <p:cNvSpPr txBox="1"/>
            <p:nvPr/>
          </p:nvSpPr>
          <p:spPr>
            <a:xfrm>
              <a:off x="3437628" y="1756064"/>
              <a:ext cx="2289300" cy="5049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1000" b="0" i="0" dirty="0">
                  <a:solidFill>
                    <a:schemeClr val="bg1"/>
                  </a:solidFill>
                  <a:effectLst/>
                  <a:latin typeface="Roboto" panose="02000000000000000000" pitchFamily="2" charset="0"/>
                  <a:ea typeface="Roboto" panose="02000000000000000000" pitchFamily="2" charset="0"/>
                </a:rPr>
                <a:t>Of the 47.6 million persons experiencing mental illness in 2018, less than half – 20.6 million, or 43.3% - received mental health services</a:t>
              </a:r>
              <a:endParaRPr sz="100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3001" name="Google Shape;3001;p44"/>
          <p:cNvGrpSpPr/>
          <p:nvPr/>
        </p:nvGrpSpPr>
        <p:grpSpPr>
          <a:xfrm>
            <a:off x="424689" y="2902803"/>
            <a:ext cx="2497412" cy="1317986"/>
            <a:chOff x="424689" y="2902803"/>
            <a:chExt cx="2497412" cy="1317986"/>
          </a:xfrm>
        </p:grpSpPr>
        <p:sp>
          <p:nvSpPr>
            <p:cNvPr id="3002" name="Google Shape;3002;p44"/>
            <p:cNvSpPr txBox="1"/>
            <p:nvPr/>
          </p:nvSpPr>
          <p:spPr>
            <a:xfrm>
              <a:off x="495992" y="2902803"/>
              <a:ext cx="2289300"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Deinstitutionalization</a:t>
              </a:r>
              <a:r>
                <a:rPr lang="en" sz="1500" dirty="0">
                  <a:solidFill>
                    <a:schemeClr val="lt1"/>
                  </a:solidFill>
                  <a:latin typeface="Fira Sans Extra Condensed Medium"/>
                  <a:ea typeface="Fira Sans Extra Condensed Medium"/>
                  <a:cs typeface="Fira Sans Extra Condensed Medium"/>
                  <a:sym typeface="Fira Sans Extra Condensed Medium"/>
                </a:rPr>
                <a:t> </a:t>
              </a:r>
              <a:endParaRPr sz="15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3003" name="Google Shape;3003;p44"/>
            <p:cNvSpPr txBox="1"/>
            <p:nvPr/>
          </p:nvSpPr>
          <p:spPr>
            <a:xfrm>
              <a:off x="424689" y="3616271"/>
              <a:ext cx="2497412" cy="604518"/>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900" dirty="0">
                  <a:solidFill>
                    <a:schemeClr val="lt1"/>
                  </a:solidFill>
                  <a:latin typeface="Roboto"/>
                  <a:ea typeface="Roboto"/>
                  <a:cs typeface="Roboto"/>
                  <a:sym typeface="Roboto"/>
                </a:rPr>
                <a:t>The effort in the 1960s to move nonviolent mentally ill persons from receiving treatment in an institution to receiving treatment from community service agencies</a:t>
              </a:r>
            </a:p>
            <a:p>
              <a:pPr marL="171450" lvl="0" indent="-171450" rtl="0">
                <a:spcBef>
                  <a:spcPts val="0"/>
                </a:spcBef>
                <a:spcAft>
                  <a:spcPts val="0"/>
                </a:spcAft>
                <a:buClr>
                  <a:schemeClr val="bg1"/>
                </a:buClr>
                <a:buFont typeface="Arial" panose="020B0604020202020204" pitchFamily="34" charset="0"/>
                <a:buChar char="•"/>
              </a:pPr>
              <a:r>
                <a:rPr lang="en-US" sz="900" dirty="0">
                  <a:solidFill>
                    <a:schemeClr val="lt1"/>
                  </a:solidFill>
                  <a:latin typeface="Roboto"/>
                  <a:ea typeface="Roboto"/>
                  <a:cs typeface="Roboto"/>
                  <a:sym typeface="Roboto"/>
                </a:rPr>
                <a:t>The money intended for outpatient services never made its way to the community</a:t>
              </a:r>
            </a:p>
            <a:p>
              <a:pPr marL="171450" lvl="0" indent="-171450" rtl="0">
                <a:spcBef>
                  <a:spcPts val="0"/>
                </a:spcBef>
                <a:spcAft>
                  <a:spcPts val="0"/>
                </a:spcAft>
                <a:buClr>
                  <a:schemeClr val="bg1"/>
                </a:buClr>
                <a:buFont typeface="Arial" panose="020B0604020202020204" pitchFamily="34" charset="0"/>
                <a:buChar char="•"/>
              </a:pPr>
              <a:r>
                <a:rPr lang="en-US" sz="900" b="0" i="0" dirty="0">
                  <a:solidFill>
                    <a:schemeClr val="bg1"/>
                  </a:solidFill>
                  <a:effectLst/>
                  <a:latin typeface="Roboto" panose="02000000000000000000" pitchFamily="2" charset="0"/>
                  <a:ea typeface="Roboto" panose="02000000000000000000" pitchFamily="2" charset="0"/>
                </a:rPr>
                <a:t>In 1955, there was one bed in a psychiatric ward for every 300 Americans; today there is one for every 3,000.</a:t>
              </a:r>
              <a:endParaRPr sz="90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3004" name="Google Shape;3004;p44"/>
          <p:cNvGrpSpPr/>
          <p:nvPr/>
        </p:nvGrpSpPr>
        <p:grpSpPr>
          <a:xfrm>
            <a:off x="6329200" y="3026750"/>
            <a:ext cx="2390111" cy="1599808"/>
            <a:chOff x="6329200" y="3049313"/>
            <a:chExt cx="2390111" cy="1599808"/>
          </a:xfrm>
        </p:grpSpPr>
        <p:sp>
          <p:nvSpPr>
            <p:cNvPr id="3005" name="Google Shape;3005;p44"/>
            <p:cNvSpPr txBox="1"/>
            <p:nvPr/>
          </p:nvSpPr>
          <p:spPr>
            <a:xfrm>
              <a:off x="6379605" y="3049313"/>
              <a:ext cx="2289300"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Challenges for officers</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3006" name="Google Shape;3006;p44"/>
            <p:cNvSpPr txBox="1"/>
            <p:nvPr/>
          </p:nvSpPr>
          <p:spPr>
            <a:xfrm>
              <a:off x="6329200" y="3370940"/>
              <a:ext cx="2390111" cy="1278181"/>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1000" dirty="0">
                  <a:solidFill>
                    <a:schemeClr val="bg1"/>
                  </a:solidFill>
                  <a:latin typeface="Roboto" panose="02000000000000000000" pitchFamily="2" charset="0"/>
                  <a:ea typeface="Roboto" panose="02000000000000000000" pitchFamily="2" charset="0"/>
                </a:rPr>
                <a:t>Calls involving persons with mental health conditions often take much more time than any other calls for service</a:t>
              </a:r>
            </a:p>
            <a:p>
              <a:pPr marL="171450" lvl="0" indent="-171450" rtl="0">
                <a:spcBef>
                  <a:spcPts val="0"/>
                </a:spcBef>
                <a:spcAft>
                  <a:spcPts val="0"/>
                </a:spcAft>
                <a:buClr>
                  <a:schemeClr val="bg1"/>
                </a:buClr>
                <a:buFont typeface="Arial" panose="020B0604020202020204" pitchFamily="34" charset="0"/>
                <a:buChar char="•"/>
              </a:pPr>
              <a:r>
                <a:rPr lang="en-US" sz="1000" b="0" i="0" dirty="0">
                  <a:solidFill>
                    <a:schemeClr val="bg1"/>
                  </a:solidFill>
                  <a:effectLst/>
                  <a:latin typeface="Roboto" panose="02000000000000000000" pitchFamily="2" charset="0"/>
                  <a:ea typeface="Roboto" panose="02000000000000000000" pitchFamily="2" charset="0"/>
                </a:rPr>
                <a:t>Officers handle a majority of incidents informally by talking to people with mental illnesses, without taking them into custody or connecting them to treatment</a:t>
              </a:r>
              <a:endParaRPr sz="1000" dirty="0">
                <a:solidFill>
                  <a:schemeClr val="bg1"/>
                </a:solidFill>
                <a:latin typeface="Roboto" panose="02000000000000000000" pitchFamily="2" charset="0"/>
                <a:ea typeface="Roboto" panose="02000000000000000000" pitchFamily="2" charset="0"/>
                <a:sym typeface="Roboto"/>
              </a:endParaRPr>
            </a:p>
          </p:txBody>
        </p:sp>
      </p:grpSp>
      <p:grpSp>
        <p:nvGrpSpPr>
          <p:cNvPr id="3007" name="Google Shape;3007;p44"/>
          <p:cNvGrpSpPr/>
          <p:nvPr/>
        </p:nvGrpSpPr>
        <p:grpSpPr>
          <a:xfrm>
            <a:off x="3423705" y="3648122"/>
            <a:ext cx="2289300" cy="900084"/>
            <a:chOff x="3423705" y="3648122"/>
            <a:chExt cx="2289300" cy="900084"/>
          </a:xfrm>
        </p:grpSpPr>
        <p:sp>
          <p:nvSpPr>
            <p:cNvPr id="3008" name="Google Shape;3008;p44"/>
            <p:cNvSpPr txBox="1"/>
            <p:nvPr/>
          </p:nvSpPr>
          <p:spPr>
            <a:xfrm>
              <a:off x="3423705" y="3648122"/>
              <a:ext cx="2289300"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Deinstitutionalization effects</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3009" name="Google Shape;3009;p44"/>
            <p:cNvSpPr txBox="1"/>
            <p:nvPr/>
          </p:nvSpPr>
          <p:spPr>
            <a:xfrm>
              <a:off x="3423705" y="4043306"/>
              <a:ext cx="2289300" cy="5049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Clr>
                  <a:schemeClr val="bg1"/>
                </a:buClr>
                <a:buFont typeface="Arial" panose="020B0604020202020204" pitchFamily="34" charset="0"/>
                <a:buChar char="•"/>
              </a:pPr>
              <a:r>
                <a:rPr lang="en-US" sz="1000" b="0" i="0" dirty="0">
                  <a:solidFill>
                    <a:schemeClr val="bg1"/>
                  </a:solidFill>
                  <a:effectLst/>
                  <a:latin typeface="Roboto" panose="02000000000000000000" pitchFamily="2" charset="0"/>
                  <a:ea typeface="Roboto" panose="02000000000000000000" pitchFamily="2" charset="0"/>
                </a:rPr>
                <a:t>As many mentally ill persons were left homeless from the reduction of resources, interactions between those with mental illness and police became more common</a:t>
              </a:r>
              <a:endParaRPr sz="100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71" name="Google Shape;3377;p46">
            <a:extLst>
              <a:ext uri="{FF2B5EF4-FFF2-40B4-BE49-F238E27FC236}">
                <a16:creationId xmlns:a16="http://schemas.microsoft.com/office/drawing/2014/main" id="{1210785A-3E1C-44F5-8FE5-5FF5F262AF6C}"/>
              </a:ext>
            </a:extLst>
          </p:cNvPr>
          <p:cNvGrpSpPr/>
          <p:nvPr/>
        </p:nvGrpSpPr>
        <p:grpSpPr>
          <a:xfrm>
            <a:off x="4315328" y="2694499"/>
            <a:ext cx="513343" cy="564773"/>
            <a:chOff x="9953075" y="2242350"/>
            <a:chExt cx="437400" cy="462600"/>
          </a:xfrm>
        </p:grpSpPr>
        <p:sp>
          <p:nvSpPr>
            <p:cNvPr id="72" name="Google Shape;3378;p46">
              <a:extLst>
                <a:ext uri="{FF2B5EF4-FFF2-40B4-BE49-F238E27FC236}">
                  <a16:creationId xmlns:a16="http://schemas.microsoft.com/office/drawing/2014/main" id="{C7ED7FF8-A114-4B91-B248-01279168247E}"/>
                </a:ext>
              </a:extLst>
            </p:cNvPr>
            <p:cNvSpPr/>
            <p:nvPr/>
          </p:nvSpPr>
          <p:spPr>
            <a:xfrm>
              <a:off x="10024625" y="2249650"/>
              <a:ext cx="292700" cy="292700"/>
            </a:xfrm>
            <a:custGeom>
              <a:avLst/>
              <a:gdLst/>
              <a:ahLst/>
              <a:cxnLst/>
              <a:rect l="l" t="t" r="r" b="b"/>
              <a:pathLst>
                <a:path w="11708" h="11708" extrusionOk="0">
                  <a:moveTo>
                    <a:pt x="5854" y="1"/>
                  </a:moveTo>
                  <a:cubicBezTo>
                    <a:pt x="2634" y="1"/>
                    <a:pt x="0" y="2635"/>
                    <a:pt x="0" y="5854"/>
                  </a:cubicBezTo>
                  <a:cubicBezTo>
                    <a:pt x="0" y="9074"/>
                    <a:pt x="2634" y="11708"/>
                    <a:pt x="5854" y="11708"/>
                  </a:cubicBezTo>
                  <a:cubicBezTo>
                    <a:pt x="9073" y="11708"/>
                    <a:pt x="11707" y="9074"/>
                    <a:pt x="11707" y="5854"/>
                  </a:cubicBezTo>
                  <a:cubicBezTo>
                    <a:pt x="11707" y="2635"/>
                    <a:pt x="9073" y="1"/>
                    <a:pt x="585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3379;p46">
              <a:extLst>
                <a:ext uri="{FF2B5EF4-FFF2-40B4-BE49-F238E27FC236}">
                  <a16:creationId xmlns:a16="http://schemas.microsoft.com/office/drawing/2014/main" id="{E3492822-0A98-478F-AE18-64C81CFF8751}"/>
                </a:ext>
              </a:extLst>
            </p:cNvPr>
            <p:cNvSpPr/>
            <p:nvPr/>
          </p:nvSpPr>
          <p:spPr>
            <a:xfrm>
              <a:off x="10069325" y="2324050"/>
              <a:ext cx="208150" cy="177875"/>
            </a:xfrm>
            <a:custGeom>
              <a:avLst/>
              <a:gdLst/>
              <a:ahLst/>
              <a:cxnLst/>
              <a:rect l="l" t="t" r="r" b="b"/>
              <a:pathLst>
                <a:path w="8326" h="7115" extrusionOk="0">
                  <a:moveTo>
                    <a:pt x="2151" y="0"/>
                  </a:moveTo>
                  <a:cubicBezTo>
                    <a:pt x="1602" y="0"/>
                    <a:pt x="1058" y="212"/>
                    <a:pt x="651" y="635"/>
                  </a:cubicBezTo>
                  <a:cubicBezTo>
                    <a:pt x="228" y="1057"/>
                    <a:pt x="1" y="1578"/>
                    <a:pt x="1" y="2131"/>
                  </a:cubicBezTo>
                  <a:cubicBezTo>
                    <a:pt x="1" y="2651"/>
                    <a:pt x="196" y="3171"/>
                    <a:pt x="586" y="3594"/>
                  </a:cubicBezTo>
                  <a:lnTo>
                    <a:pt x="3675" y="6943"/>
                  </a:lnTo>
                  <a:cubicBezTo>
                    <a:pt x="3789" y="7057"/>
                    <a:pt x="3944" y="7114"/>
                    <a:pt x="4094" y="7114"/>
                  </a:cubicBezTo>
                  <a:cubicBezTo>
                    <a:pt x="4245" y="7114"/>
                    <a:pt x="4391" y="7057"/>
                    <a:pt x="4488" y="6943"/>
                  </a:cubicBezTo>
                  <a:lnTo>
                    <a:pt x="7545" y="3594"/>
                  </a:lnTo>
                  <a:cubicBezTo>
                    <a:pt x="8326" y="2748"/>
                    <a:pt x="8293" y="1448"/>
                    <a:pt x="7480" y="635"/>
                  </a:cubicBezTo>
                  <a:cubicBezTo>
                    <a:pt x="7058" y="212"/>
                    <a:pt x="6505" y="0"/>
                    <a:pt x="5956" y="0"/>
                  </a:cubicBezTo>
                  <a:cubicBezTo>
                    <a:pt x="5407" y="0"/>
                    <a:pt x="4862" y="212"/>
                    <a:pt x="4456" y="635"/>
                  </a:cubicBezTo>
                  <a:lnTo>
                    <a:pt x="4066" y="1025"/>
                  </a:lnTo>
                  <a:lnTo>
                    <a:pt x="3675" y="635"/>
                  </a:lnTo>
                  <a:cubicBezTo>
                    <a:pt x="3253" y="212"/>
                    <a:pt x="2700" y="0"/>
                    <a:pt x="21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3380;p46">
              <a:extLst>
                <a:ext uri="{FF2B5EF4-FFF2-40B4-BE49-F238E27FC236}">
                  <a16:creationId xmlns:a16="http://schemas.microsoft.com/office/drawing/2014/main" id="{D8E0C2C0-AFD7-408B-BC97-49990D91D10B}"/>
                </a:ext>
              </a:extLst>
            </p:cNvPr>
            <p:cNvSpPr/>
            <p:nvPr/>
          </p:nvSpPr>
          <p:spPr>
            <a:xfrm>
              <a:off x="10070150" y="2324175"/>
              <a:ext cx="121150" cy="177750"/>
            </a:xfrm>
            <a:custGeom>
              <a:avLst/>
              <a:gdLst/>
              <a:ahLst/>
              <a:cxnLst/>
              <a:rect l="l" t="t" r="r" b="b"/>
              <a:pathLst>
                <a:path w="4846" h="7110" extrusionOk="0">
                  <a:moveTo>
                    <a:pt x="2138" y="1"/>
                  </a:moveTo>
                  <a:cubicBezTo>
                    <a:pt x="1591" y="1"/>
                    <a:pt x="1037" y="210"/>
                    <a:pt x="618" y="630"/>
                  </a:cubicBezTo>
                  <a:cubicBezTo>
                    <a:pt x="195" y="1052"/>
                    <a:pt x="0" y="1605"/>
                    <a:pt x="0" y="2126"/>
                  </a:cubicBezTo>
                  <a:cubicBezTo>
                    <a:pt x="0" y="2646"/>
                    <a:pt x="163" y="3166"/>
                    <a:pt x="553" y="3589"/>
                  </a:cubicBezTo>
                  <a:lnTo>
                    <a:pt x="3642" y="6938"/>
                  </a:lnTo>
                  <a:cubicBezTo>
                    <a:pt x="3756" y="7052"/>
                    <a:pt x="3911" y="7109"/>
                    <a:pt x="4061" y="7109"/>
                  </a:cubicBezTo>
                  <a:cubicBezTo>
                    <a:pt x="4212" y="7109"/>
                    <a:pt x="4358" y="7052"/>
                    <a:pt x="4455" y="6938"/>
                  </a:cubicBezTo>
                  <a:lnTo>
                    <a:pt x="4846" y="6516"/>
                  </a:lnTo>
                  <a:lnTo>
                    <a:pt x="2114" y="3589"/>
                  </a:lnTo>
                  <a:cubicBezTo>
                    <a:pt x="1756" y="3166"/>
                    <a:pt x="1561" y="2646"/>
                    <a:pt x="1561" y="2126"/>
                  </a:cubicBezTo>
                  <a:cubicBezTo>
                    <a:pt x="1561" y="1605"/>
                    <a:pt x="1756" y="1052"/>
                    <a:pt x="2179" y="630"/>
                  </a:cubicBezTo>
                  <a:cubicBezTo>
                    <a:pt x="2407" y="402"/>
                    <a:pt x="2634" y="239"/>
                    <a:pt x="2895" y="142"/>
                  </a:cubicBezTo>
                  <a:cubicBezTo>
                    <a:pt x="2654" y="48"/>
                    <a:pt x="2397" y="1"/>
                    <a:pt x="2138"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3381;p46">
              <a:extLst>
                <a:ext uri="{FF2B5EF4-FFF2-40B4-BE49-F238E27FC236}">
                  <a16:creationId xmlns:a16="http://schemas.microsoft.com/office/drawing/2014/main" id="{2CB8C4B8-A435-4657-AE18-8988DF7679CD}"/>
                </a:ext>
              </a:extLst>
            </p:cNvPr>
            <p:cNvSpPr/>
            <p:nvPr/>
          </p:nvSpPr>
          <p:spPr>
            <a:xfrm>
              <a:off x="9959575" y="2369175"/>
              <a:ext cx="173200" cy="275625"/>
            </a:xfrm>
            <a:custGeom>
              <a:avLst/>
              <a:gdLst/>
              <a:ahLst/>
              <a:cxnLst/>
              <a:rect l="l" t="t" r="r" b="b"/>
              <a:pathLst>
                <a:path w="6928" h="11025" extrusionOk="0">
                  <a:moveTo>
                    <a:pt x="879" y="0"/>
                  </a:moveTo>
                  <a:cubicBezTo>
                    <a:pt x="651" y="0"/>
                    <a:pt x="423" y="98"/>
                    <a:pt x="261" y="260"/>
                  </a:cubicBezTo>
                  <a:cubicBezTo>
                    <a:pt x="98" y="423"/>
                    <a:pt x="1" y="618"/>
                    <a:pt x="1" y="878"/>
                  </a:cubicBezTo>
                  <a:lnTo>
                    <a:pt x="1" y="5529"/>
                  </a:lnTo>
                  <a:cubicBezTo>
                    <a:pt x="1" y="5854"/>
                    <a:pt x="131" y="6179"/>
                    <a:pt x="326" y="6439"/>
                  </a:cubicBezTo>
                  <a:lnTo>
                    <a:pt x="2472" y="9041"/>
                  </a:lnTo>
                  <a:lnTo>
                    <a:pt x="2472" y="10992"/>
                  </a:lnTo>
                  <a:lnTo>
                    <a:pt x="2472" y="11024"/>
                  </a:lnTo>
                  <a:cubicBezTo>
                    <a:pt x="2505" y="11024"/>
                    <a:pt x="2537" y="10992"/>
                    <a:pt x="2570" y="10992"/>
                  </a:cubicBezTo>
                  <a:lnTo>
                    <a:pt x="6830" y="10992"/>
                  </a:lnTo>
                  <a:cubicBezTo>
                    <a:pt x="6862" y="10992"/>
                    <a:pt x="6895" y="11024"/>
                    <a:pt x="6927" y="11024"/>
                  </a:cubicBezTo>
                  <a:lnTo>
                    <a:pt x="6927" y="10992"/>
                  </a:lnTo>
                  <a:lnTo>
                    <a:pt x="6927" y="7935"/>
                  </a:lnTo>
                  <a:cubicBezTo>
                    <a:pt x="6927" y="7642"/>
                    <a:pt x="6797" y="7350"/>
                    <a:pt x="6570" y="7155"/>
                  </a:cubicBezTo>
                  <a:lnTo>
                    <a:pt x="2830" y="4098"/>
                  </a:lnTo>
                  <a:cubicBezTo>
                    <a:pt x="2700" y="3968"/>
                    <a:pt x="2537" y="3935"/>
                    <a:pt x="2375" y="3935"/>
                  </a:cubicBezTo>
                  <a:cubicBezTo>
                    <a:pt x="2212" y="3935"/>
                    <a:pt x="2049" y="3968"/>
                    <a:pt x="1919" y="4065"/>
                  </a:cubicBezTo>
                  <a:lnTo>
                    <a:pt x="1757" y="813"/>
                  </a:lnTo>
                  <a:cubicBezTo>
                    <a:pt x="1724" y="358"/>
                    <a:pt x="1334" y="0"/>
                    <a:pt x="879" y="0"/>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3382;p46">
              <a:extLst>
                <a:ext uri="{FF2B5EF4-FFF2-40B4-BE49-F238E27FC236}">
                  <a16:creationId xmlns:a16="http://schemas.microsoft.com/office/drawing/2014/main" id="{C3FCE9A6-FE4D-4CB4-A0F9-A0ED69BA1EDE}"/>
                </a:ext>
              </a:extLst>
            </p:cNvPr>
            <p:cNvSpPr/>
            <p:nvPr/>
          </p:nvSpPr>
          <p:spPr>
            <a:xfrm>
              <a:off x="9959575" y="2369175"/>
              <a:ext cx="82150" cy="275625"/>
            </a:xfrm>
            <a:custGeom>
              <a:avLst/>
              <a:gdLst/>
              <a:ahLst/>
              <a:cxnLst/>
              <a:rect l="l" t="t" r="r" b="b"/>
              <a:pathLst>
                <a:path w="3286" h="11025" extrusionOk="0">
                  <a:moveTo>
                    <a:pt x="846" y="0"/>
                  </a:moveTo>
                  <a:cubicBezTo>
                    <a:pt x="618" y="0"/>
                    <a:pt x="391" y="98"/>
                    <a:pt x="261" y="260"/>
                  </a:cubicBezTo>
                  <a:cubicBezTo>
                    <a:pt x="98" y="423"/>
                    <a:pt x="1" y="618"/>
                    <a:pt x="1" y="878"/>
                  </a:cubicBezTo>
                  <a:lnTo>
                    <a:pt x="1" y="5529"/>
                  </a:lnTo>
                  <a:cubicBezTo>
                    <a:pt x="1" y="5854"/>
                    <a:pt x="98" y="6179"/>
                    <a:pt x="326" y="6439"/>
                  </a:cubicBezTo>
                  <a:lnTo>
                    <a:pt x="2472" y="9041"/>
                  </a:lnTo>
                  <a:lnTo>
                    <a:pt x="2472" y="10992"/>
                  </a:lnTo>
                  <a:lnTo>
                    <a:pt x="2472" y="11024"/>
                  </a:lnTo>
                  <a:cubicBezTo>
                    <a:pt x="2505" y="10992"/>
                    <a:pt x="2537" y="10992"/>
                    <a:pt x="2570" y="10992"/>
                  </a:cubicBezTo>
                  <a:lnTo>
                    <a:pt x="3285" y="10992"/>
                  </a:lnTo>
                  <a:lnTo>
                    <a:pt x="3285" y="8976"/>
                  </a:lnTo>
                  <a:cubicBezTo>
                    <a:pt x="3285" y="8585"/>
                    <a:pt x="3155" y="8195"/>
                    <a:pt x="2895" y="7870"/>
                  </a:cubicBezTo>
                  <a:lnTo>
                    <a:pt x="1139" y="5756"/>
                  </a:lnTo>
                  <a:cubicBezTo>
                    <a:pt x="944" y="5496"/>
                    <a:pt x="814" y="5171"/>
                    <a:pt x="814" y="4846"/>
                  </a:cubicBezTo>
                  <a:lnTo>
                    <a:pt x="814" y="195"/>
                  </a:lnTo>
                  <a:cubicBezTo>
                    <a:pt x="814" y="130"/>
                    <a:pt x="846" y="65"/>
                    <a:pt x="846"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3383;p46">
              <a:extLst>
                <a:ext uri="{FF2B5EF4-FFF2-40B4-BE49-F238E27FC236}">
                  <a16:creationId xmlns:a16="http://schemas.microsoft.com/office/drawing/2014/main" id="{EC5ED45D-67A4-40A6-AAB5-8F61A0AB5948}"/>
                </a:ext>
              </a:extLst>
            </p:cNvPr>
            <p:cNvSpPr/>
            <p:nvPr/>
          </p:nvSpPr>
          <p:spPr>
            <a:xfrm>
              <a:off x="10209975" y="2369175"/>
              <a:ext cx="174000" cy="275625"/>
            </a:xfrm>
            <a:custGeom>
              <a:avLst/>
              <a:gdLst/>
              <a:ahLst/>
              <a:cxnLst/>
              <a:rect l="l" t="t" r="r" b="b"/>
              <a:pathLst>
                <a:path w="6960" h="11025" extrusionOk="0">
                  <a:moveTo>
                    <a:pt x="6082" y="0"/>
                  </a:moveTo>
                  <a:cubicBezTo>
                    <a:pt x="5594" y="0"/>
                    <a:pt x="5236" y="358"/>
                    <a:pt x="5204" y="813"/>
                  </a:cubicBezTo>
                  <a:lnTo>
                    <a:pt x="5041" y="4065"/>
                  </a:lnTo>
                  <a:lnTo>
                    <a:pt x="5009" y="4065"/>
                  </a:lnTo>
                  <a:cubicBezTo>
                    <a:pt x="4911" y="3968"/>
                    <a:pt x="4749" y="3935"/>
                    <a:pt x="4586" y="3935"/>
                  </a:cubicBezTo>
                  <a:cubicBezTo>
                    <a:pt x="4423" y="3935"/>
                    <a:pt x="4261" y="3968"/>
                    <a:pt x="4131" y="4098"/>
                  </a:cubicBezTo>
                  <a:lnTo>
                    <a:pt x="391" y="7155"/>
                  </a:lnTo>
                  <a:cubicBezTo>
                    <a:pt x="131" y="7350"/>
                    <a:pt x="1" y="7642"/>
                    <a:pt x="1" y="7935"/>
                  </a:cubicBezTo>
                  <a:lnTo>
                    <a:pt x="1" y="10992"/>
                  </a:lnTo>
                  <a:lnTo>
                    <a:pt x="1" y="11024"/>
                  </a:lnTo>
                  <a:cubicBezTo>
                    <a:pt x="33" y="11024"/>
                    <a:pt x="66" y="10992"/>
                    <a:pt x="131" y="10992"/>
                  </a:cubicBezTo>
                  <a:lnTo>
                    <a:pt x="4391" y="10992"/>
                  </a:lnTo>
                  <a:cubicBezTo>
                    <a:pt x="4423" y="10992"/>
                    <a:pt x="4456" y="11024"/>
                    <a:pt x="4488" y="11024"/>
                  </a:cubicBezTo>
                  <a:lnTo>
                    <a:pt x="4488" y="10992"/>
                  </a:lnTo>
                  <a:lnTo>
                    <a:pt x="4488" y="9041"/>
                  </a:lnTo>
                  <a:lnTo>
                    <a:pt x="6635" y="6439"/>
                  </a:lnTo>
                  <a:cubicBezTo>
                    <a:pt x="6830" y="6179"/>
                    <a:pt x="6960" y="5854"/>
                    <a:pt x="6960" y="5529"/>
                  </a:cubicBezTo>
                  <a:lnTo>
                    <a:pt x="6960" y="878"/>
                  </a:lnTo>
                  <a:cubicBezTo>
                    <a:pt x="6960" y="618"/>
                    <a:pt x="6862" y="423"/>
                    <a:pt x="6700" y="260"/>
                  </a:cubicBezTo>
                  <a:cubicBezTo>
                    <a:pt x="6537" y="98"/>
                    <a:pt x="6309" y="0"/>
                    <a:pt x="6082" y="0"/>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3384;p46">
              <a:extLst>
                <a:ext uri="{FF2B5EF4-FFF2-40B4-BE49-F238E27FC236}">
                  <a16:creationId xmlns:a16="http://schemas.microsoft.com/office/drawing/2014/main" id="{61081D2B-4CB4-4B01-B98A-AFC9AAED3F93}"/>
                </a:ext>
              </a:extLst>
            </p:cNvPr>
            <p:cNvSpPr/>
            <p:nvPr/>
          </p:nvSpPr>
          <p:spPr>
            <a:xfrm>
              <a:off x="10209975" y="2369175"/>
              <a:ext cx="169125" cy="275625"/>
            </a:xfrm>
            <a:custGeom>
              <a:avLst/>
              <a:gdLst/>
              <a:ahLst/>
              <a:cxnLst/>
              <a:rect l="l" t="t" r="r" b="b"/>
              <a:pathLst>
                <a:path w="6765" h="11025" extrusionOk="0">
                  <a:moveTo>
                    <a:pt x="6082" y="0"/>
                  </a:moveTo>
                  <a:cubicBezTo>
                    <a:pt x="5594" y="0"/>
                    <a:pt x="5236" y="358"/>
                    <a:pt x="5204" y="846"/>
                  </a:cubicBezTo>
                  <a:lnTo>
                    <a:pt x="5041" y="4065"/>
                  </a:lnTo>
                  <a:lnTo>
                    <a:pt x="5009" y="4065"/>
                  </a:lnTo>
                  <a:cubicBezTo>
                    <a:pt x="4911" y="3968"/>
                    <a:pt x="4749" y="3935"/>
                    <a:pt x="4586" y="3935"/>
                  </a:cubicBezTo>
                  <a:cubicBezTo>
                    <a:pt x="4423" y="3935"/>
                    <a:pt x="4261" y="3968"/>
                    <a:pt x="4131" y="4098"/>
                  </a:cubicBezTo>
                  <a:lnTo>
                    <a:pt x="391" y="7155"/>
                  </a:lnTo>
                  <a:cubicBezTo>
                    <a:pt x="131" y="7350"/>
                    <a:pt x="1" y="7642"/>
                    <a:pt x="1" y="7935"/>
                  </a:cubicBezTo>
                  <a:lnTo>
                    <a:pt x="1" y="11024"/>
                  </a:lnTo>
                  <a:lnTo>
                    <a:pt x="846" y="11024"/>
                  </a:lnTo>
                  <a:lnTo>
                    <a:pt x="846" y="8293"/>
                  </a:lnTo>
                  <a:cubicBezTo>
                    <a:pt x="846" y="8000"/>
                    <a:pt x="976" y="7707"/>
                    <a:pt x="1204" y="7512"/>
                  </a:cubicBezTo>
                  <a:lnTo>
                    <a:pt x="4944" y="4455"/>
                  </a:lnTo>
                  <a:lnTo>
                    <a:pt x="5757" y="3838"/>
                  </a:lnTo>
                  <a:cubicBezTo>
                    <a:pt x="5822" y="3773"/>
                    <a:pt x="5887" y="3675"/>
                    <a:pt x="5887" y="3577"/>
                  </a:cubicBezTo>
                  <a:lnTo>
                    <a:pt x="6017" y="1171"/>
                  </a:lnTo>
                  <a:cubicBezTo>
                    <a:pt x="6049" y="748"/>
                    <a:pt x="6374" y="423"/>
                    <a:pt x="6765" y="358"/>
                  </a:cubicBezTo>
                  <a:cubicBezTo>
                    <a:pt x="6765" y="326"/>
                    <a:pt x="6732" y="293"/>
                    <a:pt x="6700" y="260"/>
                  </a:cubicBezTo>
                  <a:cubicBezTo>
                    <a:pt x="6537" y="98"/>
                    <a:pt x="6309" y="0"/>
                    <a:pt x="608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3385;p46">
              <a:extLst>
                <a:ext uri="{FF2B5EF4-FFF2-40B4-BE49-F238E27FC236}">
                  <a16:creationId xmlns:a16="http://schemas.microsoft.com/office/drawing/2014/main" id="{8E0B144C-6E12-4791-8DF2-480F7D07E3B7}"/>
                </a:ext>
              </a:extLst>
            </p:cNvPr>
            <p:cNvSpPr/>
            <p:nvPr/>
          </p:nvSpPr>
          <p:spPr>
            <a:xfrm>
              <a:off x="10196975" y="2630150"/>
              <a:ext cx="137425" cy="40675"/>
            </a:xfrm>
            <a:custGeom>
              <a:avLst/>
              <a:gdLst/>
              <a:ahLst/>
              <a:cxnLst/>
              <a:rect l="l" t="t" r="r" b="b"/>
              <a:pathLst>
                <a:path w="5497" h="1627" extrusionOk="0">
                  <a:moveTo>
                    <a:pt x="521" y="0"/>
                  </a:moveTo>
                  <a:cubicBezTo>
                    <a:pt x="228" y="33"/>
                    <a:pt x="0" y="293"/>
                    <a:pt x="0" y="618"/>
                  </a:cubicBezTo>
                  <a:lnTo>
                    <a:pt x="0" y="1626"/>
                  </a:lnTo>
                  <a:lnTo>
                    <a:pt x="5496" y="1626"/>
                  </a:lnTo>
                  <a:lnTo>
                    <a:pt x="5496" y="618"/>
                  </a:lnTo>
                  <a:cubicBezTo>
                    <a:pt x="5496" y="293"/>
                    <a:pt x="5269" y="65"/>
                    <a:pt x="49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3386;p46">
              <a:extLst>
                <a:ext uri="{FF2B5EF4-FFF2-40B4-BE49-F238E27FC236}">
                  <a16:creationId xmlns:a16="http://schemas.microsoft.com/office/drawing/2014/main" id="{B7A5F51B-A394-4592-B2B4-C205DF9B64DA}"/>
                </a:ext>
              </a:extLst>
            </p:cNvPr>
            <p:cNvSpPr/>
            <p:nvPr/>
          </p:nvSpPr>
          <p:spPr>
            <a:xfrm>
              <a:off x="10008350" y="2630150"/>
              <a:ext cx="137425" cy="40675"/>
            </a:xfrm>
            <a:custGeom>
              <a:avLst/>
              <a:gdLst/>
              <a:ahLst/>
              <a:cxnLst/>
              <a:rect l="l" t="t" r="r" b="b"/>
              <a:pathLst>
                <a:path w="5497" h="1627" extrusionOk="0">
                  <a:moveTo>
                    <a:pt x="521" y="0"/>
                  </a:moveTo>
                  <a:cubicBezTo>
                    <a:pt x="228" y="33"/>
                    <a:pt x="1" y="293"/>
                    <a:pt x="1" y="618"/>
                  </a:cubicBezTo>
                  <a:lnTo>
                    <a:pt x="1" y="1626"/>
                  </a:lnTo>
                  <a:lnTo>
                    <a:pt x="5497" y="1626"/>
                  </a:lnTo>
                  <a:lnTo>
                    <a:pt x="5497" y="618"/>
                  </a:lnTo>
                  <a:cubicBezTo>
                    <a:pt x="5497" y="293"/>
                    <a:pt x="5269" y="65"/>
                    <a:pt x="49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3387;p46">
              <a:extLst>
                <a:ext uri="{FF2B5EF4-FFF2-40B4-BE49-F238E27FC236}">
                  <a16:creationId xmlns:a16="http://schemas.microsoft.com/office/drawing/2014/main" id="{3CD9C617-065D-4D83-A725-F454FDB2534E}"/>
                </a:ext>
              </a:extLst>
            </p:cNvPr>
            <p:cNvSpPr/>
            <p:nvPr/>
          </p:nvSpPr>
          <p:spPr>
            <a:xfrm>
              <a:off x="9953075" y="2362675"/>
              <a:ext cx="437400" cy="342275"/>
            </a:xfrm>
            <a:custGeom>
              <a:avLst/>
              <a:gdLst/>
              <a:ahLst/>
              <a:cxnLst/>
              <a:rect l="l" t="t" r="r" b="b"/>
              <a:pathLst>
                <a:path w="17496" h="13691" extrusionOk="0">
                  <a:moveTo>
                    <a:pt x="7090" y="10959"/>
                  </a:moveTo>
                  <a:cubicBezTo>
                    <a:pt x="7285" y="10959"/>
                    <a:pt x="7447" y="11122"/>
                    <a:pt x="7447" y="11317"/>
                  </a:cubicBezTo>
                  <a:lnTo>
                    <a:pt x="7447" y="12065"/>
                  </a:lnTo>
                  <a:lnTo>
                    <a:pt x="2472" y="12065"/>
                  </a:lnTo>
                  <a:lnTo>
                    <a:pt x="2472" y="11317"/>
                  </a:lnTo>
                  <a:cubicBezTo>
                    <a:pt x="2472" y="11122"/>
                    <a:pt x="2635" y="10959"/>
                    <a:pt x="2830" y="10959"/>
                  </a:cubicBezTo>
                  <a:close/>
                  <a:moveTo>
                    <a:pt x="16358" y="520"/>
                  </a:moveTo>
                  <a:cubicBezTo>
                    <a:pt x="16683" y="520"/>
                    <a:pt x="16943" y="781"/>
                    <a:pt x="16943" y="1138"/>
                  </a:cubicBezTo>
                  <a:lnTo>
                    <a:pt x="16943" y="5789"/>
                  </a:lnTo>
                  <a:cubicBezTo>
                    <a:pt x="16943" y="6049"/>
                    <a:pt x="16846" y="6309"/>
                    <a:pt x="16683" y="6537"/>
                  </a:cubicBezTo>
                  <a:lnTo>
                    <a:pt x="14537" y="9138"/>
                  </a:lnTo>
                  <a:cubicBezTo>
                    <a:pt x="14504" y="9171"/>
                    <a:pt x="14472" y="9236"/>
                    <a:pt x="14472" y="9301"/>
                  </a:cubicBezTo>
                  <a:lnTo>
                    <a:pt x="14472" y="10406"/>
                  </a:lnTo>
                  <a:lnTo>
                    <a:pt x="13919" y="10406"/>
                  </a:lnTo>
                  <a:cubicBezTo>
                    <a:pt x="13789" y="10406"/>
                    <a:pt x="13659" y="10536"/>
                    <a:pt x="13659" y="10699"/>
                  </a:cubicBezTo>
                  <a:cubicBezTo>
                    <a:pt x="13659" y="10829"/>
                    <a:pt x="13789" y="10959"/>
                    <a:pt x="13919" y="10959"/>
                  </a:cubicBezTo>
                  <a:lnTo>
                    <a:pt x="14634" y="10959"/>
                  </a:lnTo>
                  <a:cubicBezTo>
                    <a:pt x="14829" y="10959"/>
                    <a:pt x="14992" y="11122"/>
                    <a:pt x="14992" y="11317"/>
                  </a:cubicBezTo>
                  <a:lnTo>
                    <a:pt x="14992" y="12065"/>
                  </a:lnTo>
                  <a:lnTo>
                    <a:pt x="10049" y="12065"/>
                  </a:lnTo>
                  <a:lnTo>
                    <a:pt x="10049" y="11317"/>
                  </a:lnTo>
                  <a:cubicBezTo>
                    <a:pt x="10049" y="11122"/>
                    <a:pt x="10179" y="10959"/>
                    <a:pt x="10374" y="10959"/>
                  </a:cubicBezTo>
                  <a:lnTo>
                    <a:pt x="12781" y="10959"/>
                  </a:lnTo>
                  <a:cubicBezTo>
                    <a:pt x="12943" y="10959"/>
                    <a:pt x="13041" y="10829"/>
                    <a:pt x="13041" y="10699"/>
                  </a:cubicBezTo>
                  <a:cubicBezTo>
                    <a:pt x="13041" y="10536"/>
                    <a:pt x="12943" y="10406"/>
                    <a:pt x="12781" y="10406"/>
                  </a:cubicBezTo>
                  <a:lnTo>
                    <a:pt x="10569" y="10406"/>
                  </a:lnTo>
                  <a:lnTo>
                    <a:pt x="10569" y="8195"/>
                  </a:lnTo>
                  <a:cubicBezTo>
                    <a:pt x="10569" y="7967"/>
                    <a:pt x="10667" y="7772"/>
                    <a:pt x="10829" y="7610"/>
                  </a:cubicBezTo>
                  <a:lnTo>
                    <a:pt x="14569" y="4553"/>
                  </a:lnTo>
                  <a:cubicBezTo>
                    <a:pt x="14657" y="4480"/>
                    <a:pt x="14758" y="4446"/>
                    <a:pt x="14858" y="4446"/>
                  </a:cubicBezTo>
                  <a:cubicBezTo>
                    <a:pt x="14979" y="4446"/>
                    <a:pt x="15098" y="4496"/>
                    <a:pt x="15187" y="4585"/>
                  </a:cubicBezTo>
                  <a:cubicBezTo>
                    <a:pt x="15350" y="4748"/>
                    <a:pt x="15350" y="5041"/>
                    <a:pt x="15187" y="5203"/>
                  </a:cubicBezTo>
                  <a:lnTo>
                    <a:pt x="13464" y="6927"/>
                  </a:lnTo>
                  <a:cubicBezTo>
                    <a:pt x="13366" y="7024"/>
                    <a:pt x="13366" y="7187"/>
                    <a:pt x="13464" y="7285"/>
                  </a:cubicBezTo>
                  <a:cubicBezTo>
                    <a:pt x="13529" y="7350"/>
                    <a:pt x="13602" y="7382"/>
                    <a:pt x="13671" y="7382"/>
                  </a:cubicBezTo>
                  <a:cubicBezTo>
                    <a:pt x="13740" y="7382"/>
                    <a:pt x="13805" y="7350"/>
                    <a:pt x="13854" y="7285"/>
                  </a:cubicBezTo>
                  <a:lnTo>
                    <a:pt x="15545" y="5594"/>
                  </a:lnTo>
                  <a:cubicBezTo>
                    <a:pt x="15935" y="5203"/>
                    <a:pt x="15935" y="4618"/>
                    <a:pt x="15577" y="4228"/>
                  </a:cubicBezTo>
                  <a:lnTo>
                    <a:pt x="15740" y="1106"/>
                  </a:lnTo>
                  <a:cubicBezTo>
                    <a:pt x="15740" y="781"/>
                    <a:pt x="16033" y="520"/>
                    <a:pt x="16358" y="520"/>
                  </a:cubicBezTo>
                  <a:close/>
                  <a:moveTo>
                    <a:pt x="1139" y="0"/>
                  </a:moveTo>
                  <a:cubicBezTo>
                    <a:pt x="488" y="0"/>
                    <a:pt x="0" y="520"/>
                    <a:pt x="0" y="1138"/>
                  </a:cubicBezTo>
                  <a:lnTo>
                    <a:pt x="0" y="5789"/>
                  </a:lnTo>
                  <a:cubicBezTo>
                    <a:pt x="0" y="6179"/>
                    <a:pt x="131" y="6569"/>
                    <a:pt x="358" y="6862"/>
                  </a:cubicBezTo>
                  <a:lnTo>
                    <a:pt x="976" y="7610"/>
                  </a:lnTo>
                  <a:cubicBezTo>
                    <a:pt x="1041" y="7675"/>
                    <a:pt x="1106" y="7707"/>
                    <a:pt x="1204" y="7707"/>
                  </a:cubicBezTo>
                  <a:cubicBezTo>
                    <a:pt x="1269" y="7707"/>
                    <a:pt x="1334" y="7707"/>
                    <a:pt x="1366" y="7642"/>
                  </a:cubicBezTo>
                  <a:cubicBezTo>
                    <a:pt x="1496" y="7577"/>
                    <a:pt x="1496" y="7382"/>
                    <a:pt x="1399" y="7285"/>
                  </a:cubicBezTo>
                  <a:lnTo>
                    <a:pt x="781" y="6537"/>
                  </a:lnTo>
                  <a:cubicBezTo>
                    <a:pt x="618" y="6309"/>
                    <a:pt x="521" y="6049"/>
                    <a:pt x="521" y="5789"/>
                  </a:cubicBezTo>
                  <a:lnTo>
                    <a:pt x="521" y="1138"/>
                  </a:lnTo>
                  <a:cubicBezTo>
                    <a:pt x="521" y="813"/>
                    <a:pt x="813" y="520"/>
                    <a:pt x="1139" y="520"/>
                  </a:cubicBezTo>
                  <a:cubicBezTo>
                    <a:pt x="1464" y="520"/>
                    <a:pt x="1724" y="781"/>
                    <a:pt x="1724" y="1106"/>
                  </a:cubicBezTo>
                  <a:lnTo>
                    <a:pt x="1887" y="4228"/>
                  </a:lnTo>
                  <a:cubicBezTo>
                    <a:pt x="1529" y="4618"/>
                    <a:pt x="1529" y="5236"/>
                    <a:pt x="1919" y="5594"/>
                  </a:cubicBezTo>
                  <a:lnTo>
                    <a:pt x="3610" y="7317"/>
                  </a:lnTo>
                  <a:cubicBezTo>
                    <a:pt x="3659" y="7366"/>
                    <a:pt x="3732" y="7390"/>
                    <a:pt x="3805" y="7390"/>
                  </a:cubicBezTo>
                  <a:cubicBezTo>
                    <a:pt x="3878" y="7390"/>
                    <a:pt x="3952" y="7366"/>
                    <a:pt x="4000" y="7317"/>
                  </a:cubicBezTo>
                  <a:cubicBezTo>
                    <a:pt x="4098" y="7187"/>
                    <a:pt x="4098" y="7024"/>
                    <a:pt x="4000" y="6927"/>
                  </a:cubicBezTo>
                  <a:lnTo>
                    <a:pt x="2309" y="5236"/>
                  </a:lnTo>
                  <a:cubicBezTo>
                    <a:pt x="2114" y="5041"/>
                    <a:pt x="2114" y="4748"/>
                    <a:pt x="2309" y="4585"/>
                  </a:cubicBezTo>
                  <a:cubicBezTo>
                    <a:pt x="2399" y="4496"/>
                    <a:pt x="2517" y="4446"/>
                    <a:pt x="2633" y="4446"/>
                  </a:cubicBezTo>
                  <a:cubicBezTo>
                    <a:pt x="2728" y="4446"/>
                    <a:pt x="2821" y="4480"/>
                    <a:pt x="2895" y="4553"/>
                  </a:cubicBezTo>
                  <a:lnTo>
                    <a:pt x="6667" y="7642"/>
                  </a:lnTo>
                  <a:cubicBezTo>
                    <a:pt x="6830" y="7772"/>
                    <a:pt x="6927" y="7967"/>
                    <a:pt x="6927" y="8195"/>
                  </a:cubicBezTo>
                  <a:lnTo>
                    <a:pt x="6927" y="10406"/>
                  </a:lnTo>
                  <a:lnTo>
                    <a:pt x="2992" y="10406"/>
                  </a:lnTo>
                  <a:lnTo>
                    <a:pt x="2992" y="9301"/>
                  </a:lnTo>
                  <a:cubicBezTo>
                    <a:pt x="2992" y="9236"/>
                    <a:pt x="2960" y="9171"/>
                    <a:pt x="2927" y="9138"/>
                  </a:cubicBezTo>
                  <a:lnTo>
                    <a:pt x="2147" y="8163"/>
                  </a:lnTo>
                  <a:cubicBezTo>
                    <a:pt x="2090" y="8106"/>
                    <a:pt x="2011" y="8071"/>
                    <a:pt x="1930" y="8071"/>
                  </a:cubicBezTo>
                  <a:cubicBezTo>
                    <a:pt x="1871" y="8071"/>
                    <a:pt x="1811" y="8089"/>
                    <a:pt x="1756" y="8130"/>
                  </a:cubicBezTo>
                  <a:cubicBezTo>
                    <a:pt x="1626" y="8228"/>
                    <a:pt x="1626" y="8390"/>
                    <a:pt x="1724" y="8520"/>
                  </a:cubicBezTo>
                  <a:lnTo>
                    <a:pt x="2439" y="9398"/>
                  </a:lnTo>
                  <a:lnTo>
                    <a:pt x="2439" y="10504"/>
                  </a:lnTo>
                  <a:cubicBezTo>
                    <a:pt x="2147" y="10634"/>
                    <a:pt x="1952" y="10959"/>
                    <a:pt x="1952" y="11317"/>
                  </a:cubicBezTo>
                  <a:lnTo>
                    <a:pt x="1952" y="13431"/>
                  </a:lnTo>
                  <a:cubicBezTo>
                    <a:pt x="1952" y="13561"/>
                    <a:pt x="2049" y="13691"/>
                    <a:pt x="2212" y="13691"/>
                  </a:cubicBezTo>
                  <a:cubicBezTo>
                    <a:pt x="2374" y="13691"/>
                    <a:pt x="2472" y="13561"/>
                    <a:pt x="2472" y="13431"/>
                  </a:cubicBezTo>
                  <a:lnTo>
                    <a:pt x="2472" y="12618"/>
                  </a:lnTo>
                  <a:lnTo>
                    <a:pt x="7447" y="12618"/>
                  </a:lnTo>
                  <a:lnTo>
                    <a:pt x="7447" y="13431"/>
                  </a:lnTo>
                  <a:cubicBezTo>
                    <a:pt x="7447" y="13561"/>
                    <a:pt x="7545" y="13691"/>
                    <a:pt x="7708" y="13691"/>
                  </a:cubicBezTo>
                  <a:cubicBezTo>
                    <a:pt x="7870" y="13691"/>
                    <a:pt x="7968" y="13561"/>
                    <a:pt x="7968" y="13431"/>
                  </a:cubicBezTo>
                  <a:lnTo>
                    <a:pt x="7968" y="11317"/>
                  </a:lnTo>
                  <a:cubicBezTo>
                    <a:pt x="7968" y="10959"/>
                    <a:pt x="7773" y="10634"/>
                    <a:pt x="7480" y="10504"/>
                  </a:cubicBezTo>
                  <a:lnTo>
                    <a:pt x="7480" y="8195"/>
                  </a:lnTo>
                  <a:cubicBezTo>
                    <a:pt x="7480" y="7805"/>
                    <a:pt x="7285" y="7447"/>
                    <a:pt x="6992" y="7219"/>
                  </a:cubicBezTo>
                  <a:lnTo>
                    <a:pt x="6992" y="7219"/>
                  </a:lnTo>
                  <a:cubicBezTo>
                    <a:pt x="7545" y="7382"/>
                    <a:pt x="8130" y="7447"/>
                    <a:pt x="8716" y="7447"/>
                  </a:cubicBezTo>
                  <a:cubicBezTo>
                    <a:pt x="9334" y="7447"/>
                    <a:pt x="9919" y="7350"/>
                    <a:pt x="10504" y="7187"/>
                  </a:cubicBezTo>
                  <a:lnTo>
                    <a:pt x="10504" y="7187"/>
                  </a:lnTo>
                  <a:lnTo>
                    <a:pt x="10472" y="7219"/>
                  </a:lnTo>
                  <a:cubicBezTo>
                    <a:pt x="10179" y="7447"/>
                    <a:pt x="9984" y="7805"/>
                    <a:pt x="9984" y="8195"/>
                  </a:cubicBezTo>
                  <a:lnTo>
                    <a:pt x="9984" y="10504"/>
                  </a:lnTo>
                  <a:cubicBezTo>
                    <a:pt x="9691" y="10634"/>
                    <a:pt x="9496" y="10959"/>
                    <a:pt x="9496" y="11317"/>
                  </a:cubicBezTo>
                  <a:lnTo>
                    <a:pt x="9496" y="13431"/>
                  </a:lnTo>
                  <a:cubicBezTo>
                    <a:pt x="9496" y="13561"/>
                    <a:pt x="9594" y="13691"/>
                    <a:pt x="9756" y="13691"/>
                  </a:cubicBezTo>
                  <a:cubicBezTo>
                    <a:pt x="9919" y="13691"/>
                    <a:pt x="10016" y="13561"/>
                    <a:pt x="10016" y="13431"/>
                  </a:cubicBezTo>
                  <a:lnTo>
                    <a:pt x="10016" y="12618"/>
                  </a:lnTo>
                  <a:lnTo>
                    <a:pt x="14992" y="12618"/>
                  </a:lnTo>
                  <a:lnTo>
                    <a:pt x="14992" y="13431"/>
                  </a:lnTo>
                  <a:cubicBezTo>
                    <a:pt x="14992" y="13561"/>
                    <a:pt x="15090" y="13691"/>
                    <a:pt x="15252" y="13691"/>
                  </a:cubicBezTo>
                  <a:cubicBezTo>
                    <a:pt x="15415" y="13691"/>
                    <a:pt x="15512" y="13561"/>
                    <a:pt x="15512" y="13431"/>
                  </a:cubicBezTo>
                  <a:lnTo>
                    <a:pt x="15512" y="11317"/>
                  </a:lnTo>
                  <a:cubicBezTo>
                    <a:pt x="15512" y="10959"/>
                    <a:pt x="15317" y="10634"/>
                    <a:pt x="15025" y="10504"/>
                  </a:cubicBezTo>
                  <a:lnTo>
                    <a:pt x="15025" y="9398"/>
                  </a:lnTo>
                  <a:lnTo>
                    <a:pt x="17106" y="6862"/>
                  </a:lnTo>
                  <a:cubicBezTo>
                    <a:pt x="17333" y="6569"/>
                    <a:pt x="17496" y="6179"/>
                    <a:pt x="17496" y="5789"/>
                  </a:cubicBezTo>
                  <a:lnTo>
                    <a:pt x="17496" y="1138"/>
                  </a:lnTo>
                  <a:cubicBezTo>
                    <a:pt x="17496" y="520"/>
                    <a:pt x="16976" y="0"/>
                    <a:pt x="16325" y="0"/>
                  </a:cubicBezTo>
                  <a:cubicBezTo>
                    <a:pt x="15740" y="0"/>
                    <a:pt x="15220" y="455"/>
                    <a:pt x="15187" y="1073"/>
                  </a:cubicBezTo>
                  <a:lnTo>
                    <a:pt x="15025" y="3935"/>
                  </a:lnTo>
                  <a:cubicBezTo>
                    <a:pt x="14959" y="3919"/>
                    <a:pt x="14892" y="3911"/>
                    <a:pt x="14824" y="3911"/>
                  </a:cubicBezTo>
                  <a:cubicBezTo>
                    <a:pt x="14620" y="3911"/>
                    <a:pt x="14407" y="3984"/>
                    <a:pt x="14212" y="4130"/>
                  </a:cubicBezTo>
                  <a:lnTo>
                    <a:pt x="14114" y="4228"/>
                  </a:lnTo>
                  <a:cubicBezTo>
                    <a:pt x="14146" y="4163"/>
                    <a:pt x="14179" y="4065"/>
                    <a:pt x="14212" y="4000"/>
                  </a:cubicBezTo>
                  <a:cubicBezTo>
                    <a:pt x="14277" y="3870"/>
                    <a:pt x="14244" y="3707"/>
                    <a:pt x="14081" y="3642"/>
                  </a:cubicBezTo>
                  <a:cubicBezTo>
                    <a:pt x="14047" y="3625"/>
                    <a:pt x="14009" y="3617"/>
                    <a:pt x="13972" y="3617"/>
                  </a:cubicBezTo>
                  <a:cubicBezTo>
                    <a:pt x="13871" y="3617"/>
                    <a:pt x="13771" y="3677"/>
                    <a:pt x="13724" y="3772"/>
                  </a:cubicBezTo>
                  <a:cubicBezTo>
                    <a:pt x="13268" y="4683"/>
                    <a:pt x="12586" y="5496"/>
                    <a:pt x="11708" y="6049"/>
                  </a:cubicBezTo>
                  <a:cubicBezTo>
                    <a:pt x="10829" y="6602"/>
                    <a:pt x="9789" y="6927"/>
                    <a:pt x="8716" y="6927"/>
                  </a:cubicBezTo>
                  <a:cubicBezTo>
                    <a:pt x="7643" y="6927"/>
                    <a:pt x="6602" y="6602"/>
                    <a:pt x="5724" y="6049"/>
                  </a:cubicBezTo>
                  <a:cubicBezTo>
                    <a:pt x="4846" y="5496"/>
                    <a:pt x="4130" y="4683"/>
                    <a:pt x="3675" y="3772"/>
                  </a:cubicBezTo>
                  <a:cubicBezTo>
                    <a:pt x="3628" y="3677"/>
                    <a:pt x="3528" y="3617"/>
                    <a:pt x="3427" y="3617"/>
                  </a:cubicBezTo>
                  <a:cubicBezTo>
                    <a:pt x="3389" y="3617"/>
                    <a:pt x="3352" y="3625"/>
                    <a:pt x="3317" y="3642"/>
                  </a:cubicBezTo>
                  <a:cubicBezTo>
                    <a:pt x="3187" y="3707"/>
                    <a:pt x="3122" y="3870"/>
                    <a:pt x="3187" y="4000"/>
                  </a:cubicBezTo>
                  <a:cubicBezTo>
                    <a:pt x="3220" y="4065"/>
                    <a:pt x="3252" y="4098"/>
                    <a:pt x="3285" y="4163"/>
                  </a:cubicBezTo>
                  <a:lnTo>
                    <a:pt x="3252" y="4130"/>
                  </a:lnTo>
                  <a:cubicBezTo>
                    <a:pt x="3082" y="3984"/>
                    <a:pt x="2874" y="3911"/>
                    <a:pt x="2658" y="3911"/>
                  </a:cubicBezTo>
                  <a:cubicBezTo>
                    <a:pt x="2586" y="3911"/>
                    <a:pt x="2513" y="3919"/>
                    <a:pt x="2439" y="3935"/>
                  </a:cubicBezTo>
                  <a:lnTo>
                    <a:pt x="2277" y="1073"/>
                  </a:lnTo>
                  <a:cubicBezTo>
                    <a:pt x="2244" y="455"/>
                    <a:pt x="1756" y="0"/>
                    <a:pt x="1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3388;p46">
              <a:extLst>
                <a:ext uri="{FF2B5EF4-FFF2-40B4-BE49-F238E27FC236}">
                  <a16:creationId xmlns:a16="http://schemas.microsoft.com/office/drawing/2014/main" id="{4C956597-C80B-4787-A104-00298210262F}"/>
                </a:ext>
              </a:extLst>
            </p:cNvPr>
            <p:cNvSpPr/>
            <p:nvPr/>
          </p:nvSpPr>
          <p:spPr>
            <a:xfrm>
              <a:off x="10057125" y="2317350"/>
              <a:ext cx="227675" cy="191675"/>
            </a:xfrm>
            <a:custGeom>
              <a:avLst/>
              <a:gdLst/>
              <a:ahLst/>
              <a:cxnLst/>
              <a:rect l="l" t="t" r="r" b="b"/>
              <a:pathLst>
                <a:path w="9107" h="7667" extrusionOk="0">
                  <a:moveTo>
                    <a:pt x="2651" y="0"/>
                  </a:moveTo>
                  <a:cubicBezTo>
                    <a:pt x="2033" y="0"/>
                    <a:pt x="1416" y="236"/>
                    <a:pt x="944" y="707"/>
                  </a:cubicBezTo>
                  <a:cubicBezTo>
                    <a:pt x="33" y="1618"/>
                    <a:pt x="1" y="3081"/>
                    <a:pt x="879" y="4057"/>
                  </a:cubicBezTo>
                  <a:lnTo>
                    <a:pt x="3968" y="7374"/>
                  </a:lnTo>
                  <a:cubicBezTo>
                    <a:pt x="4131" y="7569"/>
                    <a:pt x="4326" y="7667"/>
                    <a:pt x="4586" y="7667"/>
                  </a:cubicBezTo>
                  <a:cubicBezTo>
                    <a:pt x="4814" y="7667"/>
                    <a:pt x="5041" y="7537"/>
                    <a:pt x="5204" y="7374"/>
                  </a:cubicBezTo>
                  <a:lnTo>
                    <a:pt x="6050" y="6431"/>
                  </a:lnTo>
                  <a:cubicBezTo>
                    <a:pt x="6147" y="6333"/>
                    <a:pt x="6147" y="6138"/>
                    <a:pt x="6050" y="6041"/>
                  </a:cubicBezTo>
                  <a:cubicBezTo>
                    <a:pt x="5995" y="6000"/>
                    <a:pt x="5935" y="5982"/>
                    <a:pt x="5876" y="5982"/>
                  </a:cubicBezTo>
                  <a:cubicBezTo>
                    <a:pt x="5795" y="5982"/>
                    <a:pt x="5716" y="6017"/>
                    <a:pt x="5659" y="6073"/>
                  </a:cubicBezTo>
                  <a:lnTo>
                    <a:pt x="4781" y="7016"/>
                  </a:lnTo>
                  <a:cubicBezTo>
                    <a:pt x="4749" y="7081"/>
                    <a:pt x="4651" y="7114"/>
                    <a:pt x="4586" y="7114"/>
                  </a:cubicBezTo>
                  <a:cubicBezTo>
                    <a:pt x="4489" y="7114"/>
                    <a:pt x="4424" y="7081"/>
                    <a:pt x="4359" y="7016"/>
                  </a:cubicBezTo>
                  <a:lnTo>
                    <a:pt x="1269" y="3667"/>
                  </a:lnTo>
                  <a:cubicBezTo>
                    <a:pt x="586" y="2951"/>
                    <a:pt x="619" y="1781"/>
                    <a:pt x="1334" y="1098"/>
                  </a:cubicBezTo>
                  <a:cubicBezTo>
                    <a:pt x="1692" y="724"/>
                    <a:pt x="2172" y="537"/>
                    <a:pt x="2651" y="537"/>
                  </a:cubicBezTo>
                  <a:cubicBezTo>
                    <a:pt x="3131" y="537"/>
                    <a:pt x="3611" y="724"/>
                    <a:pt x="3968" y="1098"/>
                  </a:cubicBezTo>
                  <a:lnTo>
                    <a:pt x="4359" y="1488"/>
                  </a:lnTo>
                  <a:cubicBezTo>
                    <a:pt x="4407" y="1537"/>
                    <a:pt x="4472" y="1561"/>
                    <a:pt x="4542" y="1561"/>
                  </a:cubicBezTo>
                  <a:cubicBezTo>
                    <a:pt x="4611" y="1561"/>
                    <a:pt x="4684" y="1537"/>
                    <a:pt x="4749" y="1488"/>
                  </a:cubicBezTo>
                  <a:lnTo>
                    <a:pt x="5139" y="1098"/>
                  </a:lnTo>
                  <a:cubicBezTo>
                    <a:pt x="5497" y="724"/>
                    <a:pt x="5968" y="537"/>
                    <a:pt x="6444" y="537"/>
                  </a:cubicBezTo>
                  <a:cubicBezTo>
                    <a:pt x="6920" y="537"/>
                    <a:pt x="7399" y="724"/>
                    <a:pt x="7773" y="1098"/>
                  </a:cubicBezTo>
                  <a:cubicBezTo>
                    <a:pt x="8489" y="1813"/>
                    <a:pt x="8521" y="2951"/>
                    <a:pt x="7838" y="3667"/>
                  </a:cubicBezTo>
                  <a:lnTo>
                    <a:pt x="6440" y="5195"/>
                  </a:lnTo>
                  <a:cubicBezTo>
                    <a:pt x="6342" y="5325"/>
                    <a:pt x="6342" y="5488"/>
                    <a:pt x="6472" y="5585"/>
                  </a:cubicBezTo>
                  <a:cubicBezTo>
                    <a:pt x="6521" y="5634"/>
                    <a:pt x="6586" y="5659"/>
                    <a:pt x="6651" y="5659"/>
                  </a:cubicBezTo>
                  <a:cubicBezTo>
                    <a:pt x="6716" y="5659"/>
                    <a:pt x="6781" y="5634"/>
                    <a:pt x="6830" y="5585"/>
                  </a:cubicBezTo>
                  <a:lnTo>
                    <a:pt x="8228" y="4057"/>
                  </a:lnTo>
                  <a:cubicBezTo>
                    <a:pt x="9106" y="3081"/>
                    <a:pt x="9074" y="1618"/>
                    <a:pt x="8163" y="707"/>
                  </a:cubicBezTo>
                  <a:lnTo>
                    <a:pt x="8131" y="707"/>
                  </a:lnTo>
                  <a:cubicBezTo>
                    <a:pt x="7676" y="236"/>
                    <a:pt x="7058" y="0"/>
                    <a:pt x="6440" y="0"/>
                  </a:cubicBezTo>
                  <a:cubicBezTo>
                    <a:pt x="5822" y="0"/>
                    <a:pt x="5204" y="236"/>
                    <a:pt x="4749" y="707"/>
                  </a:cubicBezTo>
                  <a:lnTo>
                    <a:pt x="4554" y="903"/>
                  </a:lnTo>
                  <a:lnTo>
                    <a:pt x="4359" y="707"/>
                  </a:lnTo>
                  <a:cubicBezTo>
                    <a:pt x="3887" y="236"/>
                    <a:pt x="3269" y="0"/>
                    <a:pt x="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3389;p46">
              <a:extLst>
                <a:ext uri="{FF2B5EF4-FFF2-40B4-BE49-F238E27FC236}">
                  <a16:creationId xmlns:a16="http://schemas.microsoft.com/office/drawing/2014/main" id="{4DF2581A-2640-4AED-947F-FAD33BF2F427}"/>
                </a:ext>
              </a:extLst>
            </p:cNvPr>
            <p:cNvSpPr/>
            <p:nvPr/>
          </p:nvSpPr>
          <p:spPr>
            <a:xfrm>
              <a:off x="10047375" y="2242350"/>
              <a:ext cx="247175" cy="70750"/>
            </a:xfrm>
            <a:custGeom>
              <a:avLst/>
              <a:gdLst/>
              <a:ahLst/>
              <a:cxnLst/>
              <a:rect l="l" t="t" r="r" b="b"/>
              <a:pathLst>
                <a:path w="9887" h="2830" extrusionOk="0">
                  <a:moveTo>
                    <a:pt x="4944" y="0"/>
                  </a:moveTo>
                  <a:cubicBezTo>
                    <a:pt x="3025" y="0"/>
                    <a:pt x="1269" y="878"/>
                    <a:pt x="98" y="2374"/>
                  </a:cubicBezTo>
                  <a:cubicBezTo>
                    <a:pt x="1" y="2504"/>
                    <a:pt x="33" y="2667"/>
                    <a:pt x="131" y="2764"/>
                  </a:cubicBezTo>
                  <a:cubicBezTo>
                    <a:pt x="185" y="2805"/>
                    <a:pt x="245" y="2823"/>
                    <a:pt x="304" y="2823"/>
                  </a:cubicBezTo>
                  <a:cubicBezTo>
                    <a:pt x="386" y="2823"/>
                    <a:pt x="464" y="2789"/>
                    <a:pt x="521" y="2732"/>
                  </a:cubicBezTo>
                  <a:cubicBezTo>
                    <a:pt x="1594" y="1334"/>
                    <a:pt x="3188" y="553"/>
                    <a:pt x="4944" y="553"/>
                  </a:cubicBezTo>
                  <a:cubicBezTo>
                    <a:pt x="6700" y="553"/>
                    <a:pt x="8293" y="1334"/>
                    <a:pt x="9366" y="2732"/>
                  </a:cubicBezTo>
                  <a:cubicBezTo>
                    <a:pt x="9431" y="2797"/>
                    <a:pt x="9496" y="2829"/>
                    <a:pt x="9594" y="2829"/>
                  </a:cubicBezTo>
                  <a:cubicBezTo>
                    <a:pt x="9627" y="2829"/>
                    <a:pt x="9692" y="2797"/>
                    <a:pt x="9757" y="2764"/>
                  </a:cubicBezTo>
                  <a:cubicBezTo>
                    <a:pt x="9854" y="2667"/>
                    <a:pt x="9887" y="2504"/>
                    <a:pt x="9789" y="2374"/>
                  </a:cubicBezTo>
                  <a:cubicBezTo>
                    <a:pt x="8618" y="878"/>
                    <a:pt x="6862" y="0"/>
                    <a:pt x="4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390;p46">
              <a:extLst>
                <a:ext uri="{FF2B5EF4-FFF2-40B4-BE49-F238E27FC236}">
                  <a16:creationId xmlns:a16="http://schemas.microsoft.com/office/drawing/2014/main" id="{C30BC015-3788-4A04-A692-004C58E56045}"/>
                </a:ext>
              </a:extLst>
            </p:cNvPr>
            <p:cNvSpPr/>
            <p:nvPr/>
          </p:nvSpPr>
          <p:spPr>
            <a:xfrm>
              <a:off x="10017300" y="2335200"/>
              <a:ext cx="25225" cy="95775"/>
            </a:xfrm>
            <a:custGeom>
              <a:avLst/>
              <a:gdLst/>
              <a:ahLst/>
              <a:cxnLst/>
              <a:rect l="l" t="t" r="r" b="b"/>
              <a:pathLst>
                <a:path w="1009" h="3831" extrusionOk="0">
                  <a:moveTo>
                    <a:pt x="673" y="0"/>
                  </a:moveTo>
                  <a:cubicBezTo>
                    <a:pt x="573" y="0"/>
                    <a:pt x="480" y="61"/>
                    <a:pt x="456" y="156"/>
                  </a:cubicBezTo>
                  <a:cubicBezTo>
                    <a:pt x="163" y="872"/>
                    <a:pt x="0" y="1652"/>
                    <a:pt x="0" y="2432"/>
                  </a:cubicBezTo>
                  <a:cubicBezTo>
                    <a:pt x="0" y="2823"/>
                    <a:pt x="66" y="3213"/>
                    <a:pt x="131" y="3603"/>
                  </a:cubicBezTo>
                  <a:cubicBezTo>
                    <a:pt x="163" y="3733"/>
                    <a:pt x="261" y="3831"/>
                    <a:pt x="391" y="3831"/>
                  </a:cubicBezTo>
                  <a:lnTo>
                    <a:pt x="456" y="3831"/>
                  </a:lnTo>
                  <a:cubicBezTo>
                    <a:pt x="586" y="3798"/>
                    <a:pt x="683" y="3668"/>
                    <a:pt x="651" y="3506"/>
                  </a:cubicBezTo>
                  <a:cubicBezTo>
                    <a:pt x="586" y="3148"/>
                    <a:pt x="553" y="2790"/>
                    <a:pt x="553" y="2432"/>
                  </a:cubicBezTo>
                  <a:cubicBezTo>
                    <a:pt x="553" y="1717"/>
                    <a:pt x="683" y="1034"/>
                    <a:pt x="944" y="384"/>
                  </a:cubicBezTo>
                  <a:cubicBezTo>
                    <a:pt x="1009" y="221"/>
                    <a:pt x="944" y="59"/>
                    <a:pt x="781" y="26"/>
                  </a:cubicBezTo>
                  <a:cubicBezTo>
                    <a:pt x="746" y="9"/>
                    <a:pt x="709" y="0"/>
                    <a:pt x="6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391;p46">
              <a:extLst>
                <a:ext uri="{FF2B5EF4-FFF2-40B4-BE49-F238E27FC236}">
                  <a16:creationId xmlns:a16="http://schemas.microsoft.com/office/drawing/2014/main" id="{6FED444F-3E43-447A-AFDA-D4F1B6B05492}"/>
                </a:ext>
              </a:extLst>
            </p:cNvPr>
            <p:cNvSpPr/>
            <p:nvPr/>
          </p:nvSpPr>
          <p:spPr>
            <a:xfrm>
              <a:off x="10299400" y="2335225"/>
              <a:ext cx="24425" cy="95750"/>
            </a:xfrm>
            <a:custGeom>
              <a:avLst/>
              <a:gdLst/>
              <a:ahLst/>
              <a:cxnLst/>
              <a:rect l="l" t="t" r="r" b="b"/>
              <a:pathLst>
                <a:path w="977" h="3830" extrusionOk="0">
                  <a:moveTo>
                    <a:pt x="315" y="0"/>
                  </a:moveTo>
                  <a:cubicBezTo>
                    <a:pt x="278" y="0"/>
                    <a:pt x="238" y="8"/>
                    <a:pt x="196" y="25"/>
                  </a:cubicBezTo>
                  <a:cubicBezTo>
                    <a:pt x="66" y="90"/>
                    <a:pt x="1" y="220"/>
                    <a:pt x="66" y="383"/>
                  </a:cubicBezTo>
                  <a:cubicBezTo>
                    <a:pt x="326" y="1033"/>
                    <a:pt x="456" y="1716"/>
                    <a:pt x="456" y="2431"/>
                  </a:cubicBezTo>
                  <a:cubicBezTo>
                    <a:pt x="456" y="2789"/>
                    <a:pt x="424" y="3147"/>
                    <a:pt x="326" y="3505"/>
                  </a:cubicBezTo>
                  <a:cubicBezTo>
                    <a:pt x="326" y="3667"/>
                    <a:pt x="391" y="3797"/>
                    <a:pt x="554" y="3830"/>
                  </a:cubicBezTo>
                  <a:lnTo>
                    <a:pt x="619" y="3830"/>
                  </a:lnTo>
                  <a:cubicBezTo>
                    <a:pt x="749" y="3830"/>
                    <a:pt x="846" y="3732"/>
                    <a:pt x="879" y="3602"/>
                  </a:cubicBezTo>
                  <a:cubicBezTo>
                    <a:pt x="944" y="3212"/>
                    <a:pt x="976" y="2822"/>
                    <a:pt x="976" y="2431"/>
                  </a:cubicBezTo>
                  <a:cubicBezTo>
                    <a:pt x="976" y="1651"/>
                    <a:pt x="846" y="903"/>
                    <a:pt x="554" y="188"/>
                  </a:cubicBezTo>
                  <a:cubicBezTo>
                    <a:pt x="505" y="67"/>
                    <a:pt x="421" y="0"/>
                    <a:pt x="3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79"/>
        <p:cNvGrpSpPr/>
        <p:nvPr/>
      </p:nvGrpSpPr>
      <p:grpSpPr>
        <a:xfrm>
          <a:off x="0" y="0"/>
          <a:ext cx="0" cy="0"/>
          <a:chOff x="0" y="0"/>
          <a:chExt cx="0" cy="0"/>
        </a:xfrm>
      </p:grpSpPr>
      <p:sp>
        <p:nvSpPr>
          <p:cNvPr id="480" name="Google Shape;480;p20"/>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Problem #3: Inadequate Guidance and Training</a:t>
            </a:r>
            <a:endParaRPr dirty="0"/>
          </a:p>
        </p:txBody>
      </p:sp>
      <p:sp>
        <p:nvSpPr>
          <p:cNvPr id="481" name="Google Shape;481;p20"/>
          <p:cNvSpPr txBox="1"/>
          <p:nvPr/>
        </p:nvSpPr>
        <p:spPr>
          <a:xfrm>
            <a:off x="457200" y="2553973"/>
            <a:ext cx="1869300" cy="550970"/>
          </a:xfrm>
          <a:prstGeom prst="rect">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Lack of mental health training</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82" name="Google Shape;482;p20"/>
          <p:cNvSpPr txBox="1"/>
          <p:nvPr/>
        </p:nvSpPr>
        <p:spPr>
          <a:xfrm>
            <a:off x="426267" y="3318103"/>
            <a:ext cx="1932289" cy="1622492"/>
          </a:xfrm>
          <a:prstGeom prst="rect">
            <a:avLst/>
          </a:prstGeom>
          <a:no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latin typeface="Roboto" panose="02000000000000000000" pitchFamily="2" charset="0"/>
                <a:ea typeface="Roboto" panose="02000000000000000000" pitchFamily="2" charset="0"/>
              </a:rPr>
              <a:t>In 45% of police agencies polled by the Treatment Advocacy Center, “the majority of officers haven’t received crisis-intervention training.”</a:t>
            </a:r>
            <a:endParaRPr sz="1200" dirty="0">
              <a:solidFill>
                <a:schemeClr val="dk1"/>
              </a:solidFill>
              <a:latin typeface="Roboto"/>
              <a:ea typeface="Roboto"/>
              <a:cs typeface="Roboto"/>
              <a:sym typeface="Roboto"/>
            </a:endParaRPr>
          </a:p>
        </p:txBody>
      </p:sp>
      <p:sp>
        <p:nvSpPr>
          <p:cNvPr id="483" name="Google Shape;483;p20"/>
          <p:cNvSpPr txBox="1"/>
          <p:nvPr/>
        </p:nvSpPr>
        <p:spPr>
          <a:xfrm>
            <a:off x="6817500" y="3078831"/>
            <a:ext cx="1869300" cy="548640"/>
          </a:xfrm>
          <a:prstGeom prst="rect">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Lack of funding for departments</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84" name="Google Shape;484;p20"/>
          <p:cNvSpPr txBox="1"/>
          <p:nvPr/>
        </p:nvSpPr>
        <p:spPr>
          <a:xfrm flipH="1">
            <a:off x="2577300" y="1279121"/>
            <a:ext cx="1869300" cy="1571099"/>
          </a:xfrm>
          <a:prstGeom prst="rect">
            <a:avLst/>
          </a:prstGeom>
          <a:no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solidFill>
                  <a:schemeClr val="dk1"/>
                </a:solidFill>
                <a:latin typeface="Roboto"/>
                <a:ea typeface="Roboto"/>
                <a:cs typeface="Roboto"/>
                <a:sym typeface="Roboto"/>
              </a:rPr>
              <a:t>Required hours for mental health training vary from state to state, ranging from Hawaii (O required hours) to Florida (40 required hours)</a:t>
            </a:r>
            <a:endParaRPr sz="1200" dirty="0">
              <a:solidFill>
                <a:schemeClr val="dk1"/>
              </a:solidFill>
              <a:latin typeface="Roboto"/>
              <a:ea typeface="Roboto"/>
              <a:cs typeface="Roboto"/>
              <a:sym typeface="Roboto"/>
            </a:endParaRPr>
          </a:p>
        </p:txBody>
      </p:sp>
      <p:sp>
        <p:nvSpPr>
          <p:cNvPr id="485" name="Google Shape;485;p20"/>
          <p:cNvSpPr txBox="1"/>
          <p:nvPr/>
        </p:nvSpPr>
        <p:spPr>
          <a:xfrm>
            <a:off x="4699409" y="2552772"/>
            <a:ext cx="1869300" cy="548640"/>
          </a:xfrm>
          <a:prstGeom prst="rect">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Flexibility of current mental health policies</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86" name="Google Shape;486;p20"/>
          <p:cNvSpPr txBox="1"/>
          <p:nvPr/>
        </p:nvSpPr>
        <p:spPr>
          <a:xfrm>
            <a:off x="4647381" y="3392302"/>
            <a:ext cx="1979834" cy="1494670"/>
          </a:xfrm>
          <a:prstGeom prst="rect">
            <a:avLst/>
          </a:prstGeom>
          <a:no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solidFill>
                  <a:schemeClr val="dk1"/>
                </a:solidFill>
                <a:latin typeface="Roboto"/>
                <a:ea typeface="Roboto"/>
                <a:cs typeface="Roboto"/>
                <a:sym typeface="Roboto"/>
              </a:rPr>
              <a:t>Title II of the Americans with Disabilities Act (ADA) has not been considered by any court to require CIT or mental health training</a:t>
            </a:r>
            <a:endParaRPr sz="1200" dirty="0">
              <a:solidFill>
                <a:schemeClr val="dk1"/>
              </a:solidFill>
              <a:latin typeface="Roboto"/>
              <a:ea typeface="Roboto"/>
              <a:cs typeface="Roboto"/>
              <a:sym typeface="Roboto"/>
            </a:endParaRPr>
          </a:p>
        </p:txBody>
      </p:sp>
      <p:sp>
        <p:nvSpPr>
          <p:cNvPr id="487" name="Google Shape;487;p20"/>
          <p:cNvSpPr txBox="1"/>
          <p:nvPr/>
        </p:nvSpPr>
        <p:spPr>
          <a:xfrm>
            <a:off x="2577300" y="3078829"/>
            <a:ext cx="1869300" cy="548640"/>
          </a:xfrm>
          <a:prstGeom prst="rect">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dirty="0">
                <a:solidFill>
                  <a:schemeClr val="lt1"/>
                </a:solidFill>
                <a:latin typeface="Fira Sans Extra Condensed Medium"/>
                <a:ea typeface="Fira Sans Extra Condensed Medium"/>
                <a:cs typeface="Fira Sans Extra Condensed Medium"/>
                <a:sym typeface="Fira Sans Extra Condensed Medium"/>
              </a:rPr>
              <a:t>Disparity in mental health training</a:t>
            </a:r>
            <a:endParaRPr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88" name="Google Shape;488;p20"/>
          <p:cNvSpPr txBox="1"/>
          <p:nvPr/>
        </p:nvSpPr>
        <p:spPr>
          <a:xfrm flipH="1">
            <a:off x="6777712" y="1363555"/>
            <a:ext cx="1948807" cy="1489617"/>
          </a:xfrm>
          <a:prstGeom prst="rect">
            <a:avLst/>
          </a:prstGeom>
          <a:noFill/>
          <a:ln>
            <a:noFill/>
          </a:ln>
        </p:spPr>
        <p:txBody>
          <a:bodyPr spcFirstLastPara="1" wrap="square" lIns="91425" tIns="91425" rIns="91425" bIns="91425" anchor="ctr" anchorCtr="0">
            <a:noAutofit/>
          </a:bodyPr>
          <a:lstStyle/>
          <a:p>
            <a:pPr marL="278606" lvl="0" indent="-190500" algn="l" rtl="0">
              <a:spcBef>
                <a:spcPts val="0"/>
              </a:spcBef>
              <a:spcAft>
                <a:spcPts val="0"/>
              </a:spcAft>
              <a:buClr>
                <a:schemeClr val="dk1"/>
              </a:buClr>
              <a:buSzPts val="1200"/>
              <a:buFont typeface="Roboto"/>
              <a:buChar char="●"/>
            </a:pPr>
            <a:r>
              <a:rPr lang="en-US" sz="1200" dirty="0">
                <a:latin typeface="Roboto" panose="02000000000000000000" pitchFamily="2" charset="0"/>
                <a:ea typeface="Roboto" panose="02000000000000000000" pitchFamily="2" charset="0"/>
              </a:rPr>
              <a:t>The biggest “cost” of mental health training is paying overtime to fill shifts for officers who are “taken off the street” in order to attend training</a:t>
            </a:r>
            <a:endParaRPr sz="1200" dirty="0">
              <a:latin typeface="Roboto" panose="02000000000000000000" pitchFamily="2" charset="0"/>
              <a:ea typeface="Roboto" panose="02000000000000000000" pitchFamily="2" charset="0"/>
              <a:sym typeface="Roboto"/>
            </a:endParaRPr>
          </a:p>
        </p:txBody>
      </p:sp>
      <p:sp>
        <p:nvSpPr>
          <p:cNvPr id="489" name="Google Shape;489;p20"/>
          <p:cNvSpPr/>
          <p:nvPr/>
        </p:nvSpPr>
        <p:spPr>
          <a:xfrm>
            <a:off x="950100" y="1457313"/>
            <a:ext cx="883500" cy="8835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490" name="Google Shape;490;p20"/>
          <p:cNvSpPr/>
          <p:nvPr/>
        </p:nvSpPr>
        <p:spPr>
          <a:xfrm rot="10800000">
            <a:off x="3070200" y="3765350"/>
            <a:ext cx="883500" cy="8835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491" name="Google Shape;491;p20"/>
          <p:cNvSpPr/>
          <p:nvPr/>
        </p:nvSpPr>
        <p:spPr>
          <a:xfrm>
            <a:off x="5190300" y="1457313"/>
            <a:ext cx="883500" cy="8835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492" name="Google Shape;492;p20"/>
          <p:cNvSpPr/>
          <p:nvPr/>
        </p:nvSpPr>
        <p:spPr>
          <a:xfrm rot="10800000">
            <a:off x="7310400" y="3765350"/>
            <a:ext cx="883500" cy="8835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cxnSp>
        <p:nvCxnSpPr>
          <p:cNvPr id="493" name="Google Shape;493;p20"/>
          <p:cNvCxnSpPr>
            <a:cxnSpLocks/>
            <a:stCxn id="481" idx="3"/>
            <a:endCxn id="487" idx="1"/>
          </p:cNvCxnSpPr>
          <p:nvPr/>
        </p:nvCxnSpPr>
        <p:spPr>
          <a:xfrm>
            <a:off x="2326500" y="2829458"/>
            <a:ext cx="250800" cy="523691"/>
          </a:xfrm>
          <a:prstGeom prst="bentConnector3">
            <a:avLst>
              <a:gd name="adj1" fmla="val 50000"/>
            </a:avLst>
          </a:prstGeom>
          <a:noFill/>
          <a:ln w="19050" cap="flat" cmpd="sng">
            <a:solidFill>
              <a:schemeClr val="dk1"/>
            </a:solidFill>
            <a:prstDash val="solid"/>
            <a:round/>
            <a:headEnd type="none" w="med" len="med"/>
            <a:tailEnd type="none" w="med" len="med"/>
          </a:ln>
        </p:spPr>
      </p:cxnSp>
      <p:cxnSp>
        <p:nvCxnSpPr>
          <p:cNvPr id="494" name="Google Shape;494;p20"/>
          <p:cNvCxnSpPr>
            <a:cxnSpLocks/>
            <a:stCxn id="487" idx="3"/>
            <a:endCxn id="485" idx="1"/>
          </p:cNvCxnSpPr>
          <p:nvPr/>
        </p:nvCxnSpPr>
        <p:spPr>
          <a:xfrm flipV="1">
            <a:off x="4446600" y="2827092"/>
            <a:ext cx="252809" cy="526057"/>
          </a:xfrm>
          <a:prstGeom prst="bentConnector3">
            <a:avLst>
              <a:gd name="adj1" fmla="val 50000"/>
            </a:avLst>
          </a:prstGeom>
          <a:noFill/>
          <a:ln w="19050" cap="flat" cmpd="sng">
            <a:solidFill>
              <a:schemeClr val="dk1"/>
            </a:solidFill>
            <a:prstDash val="solid"/>
            <a:round/>
            <a:headEnd type="none" w="med" len="med"/>
            <a:tailEnd type="none" w="med" len="med"/>
          </a:ln>
        </p:spPr>
      </p:cxnSp>
      <p:cxnSp>
        <p:nvCxnSpPr>
          <p:cNvPr id="495" name="Google Shape;495;p20"/>
          <p:cNvCxnSpPr>
            <a:stCxn id="485" idx="3"/>
            <a:endCxn id="483" idx="1"/>
          </p:cNvCxnSpPr>
          <p:nvPr/>
        </p:nvCxnSpPr>
        <p:spPr>
          <a:xfrm>
            <a:off x="6568709" y="2827092"/>
            <a:ext cx="248791" cy="526059"/>
          </a:xfrm>
          <a:prstGeom prst="bentConnector3">
            <a:avLst>
              <a:gd name="adj1" fmla="val 50000"/>
            </a:avLst>
          </a:prstGeom>
          <a:noFill/>
          <a:ln w="19050" cap="flat" cmpd="sng">
            <a:solidFill>
              <a:schemeClr val="dk1"/>
            </a:solidFill>
            <a:prstDash val="solid"/>
            <a:round/>
            <a:headEnd type="none" w="med" len="med"/>
            <a:tailEnd type="none" w="med" len="med"/>
          </a:ln>
        </p:spPr>
      </p:cxnSp>
      <p:cxnSp>
        <p:nvCxnSpPr>
          <p:cNvPr id="496" name="Google Shape;496;p20"/>
          <p:cNvCxnSpPr>
            <a:cxnSpLocks/>
            <a:stCxn id="481" idx="0"/>
            <a:endCxn id="489" idx="4"/>
          </p:cNvCxnSpPr>
          <p:nvPr/>
        </p:nvCxnSpPr>
        <p:spPr>
          <a:xfrm flipV="1">
            <a:off x="1391850" y="2340813"/>
            <a:ext cx="0" cy="213160"/>
          </a:xfrm>
          <a:prstGeom prst="straightConnector1">
            <a:avLst/>
          </a:prstGeom>
          <a:noFill/>
          <a:ln w="19050" cap="flat" cmpd="sng">
            <a:solidFill>
              <a:schemeClr val="dk1"/>
            </a:solidFill>
            <a:prstDash val="solid"/>
            <a:round/>
            <a:headEnd type="none" w="med" len="med"/>
            <a:tailEnd type="none" w="med" len="med"/>
          </a:ln>
        </p:spPr>
      </p:cxnSp>
      <p:cxnSp>
        <p:nvCxnSpPr>
          <p:cNvPr id="497" name="Google Shape;497;p20"/>
          <p:cNvCxnSpPr>
            <a:cxnSpLocks/>
            <a:stCxn id="487" idx="2"/>
            <a:endCxn id="490" idx="4"/>
          </p:cNvCxnSpPr>
          <p:nvPr/>
        </p:nvCxnSpPr>
        <p:spPr>
          <a:xfrm>
            <a:off x="3511950" y="3627469"/>
            <a:ext cx="0" cy="137881"/>
          </a:xfrm>
          <a:prstGeom prst="straightConnector1">
            <a:avLst/>
          </a:prstGeom>
          <a:noFill/>
          <a:ln w="19050" cap="flat" cmpd="sng">
            <a:solidFill>
              <a:schemeClr val="dk1"/>
            </a:solidFill>
            <a:prstDash val="solid"/>
            <a:round/>
            <a:headEnd type="none" w="med" len="med"/>
            <a:tailEnd type="none" w="med" len="med"/>
          </a:ln>
        </p:spPr>
      </p:cxnSp>
      <p:cxnSp>
        <p:nvCxnSpPr>
          <p:cNvPr id="498" name="Google Shape;498;p20"/>
          <p:cNvCxnSpPr>
            <a:stCxn id="485" idx="0"/>
            <a:endCxn id="491" idx="4"/>
          </p:cNvCxnSpPr>
          <p:nvPr/>
        </p:nvCxnSpPr>
        <p:spPr>
          <a:xfrm flipH="1" flipV="1">
            <a:off x="5632050" y="2340813"/>
            <a:ext cx="2009" cy="211959"/>
          </a:xfrm>
          <a:prstGeom prst="straightConnector1">
            <a:avLst/>
          </a:prstGeom>
          <a:noFill/>
          <a:ln w="19050" cap="flat" cmpd="sng">
            <a:solidFill>
              <a:schemeClr val="dk1"/>
            </a:solidFill>
            <a:prstDash val="solid"/>
            <a:round/>
            <a:headEnd type="none" w="med" len="med"/>
            <a:tailEnd type="none" w="med" len="med"/>
          </a:ln>
        </p:spPr>
      </p:cxnSp>
      <p:cxnSp>
        <p:nvCxnSpPr>
          <p:cNvPr id="499" name="Google Shape;499;p20"/>
          <p:cNvCxnSpPr>
            <a:stCxn id="483" idx="2"/>
            <a:endCxn id="492" idx="4"/>
          </p:cNvCxnSpPr>
          <p:nvPr/>
        </p:nvCxnSpPr>
        <p:spPr>
          <a:xfrm>
            <a:off x="7752150" y="3627471"/>
            <a:ext cx="0" cy="137879"/>
          </a:xfrm>
          <a:prstGeom prst="straightConnector1">
            <a:avLst/>
          </a:prstGeom>
          <a:noFill/>
          <a:ln w="19050" cap="flat" cmpd="sng">
            <a:solidFill>
              <a:schemeClr val="dk1"/>
            </a:solidFill>
            <a:prstDash val="solid"/>
            <a:round/>
            <a:headEnd type="none" w="med" len="med"/>
            <a:tailEnd type="none" w="med" len="med"/>
          </a:ln>
        </p:spPr>
      </p:cxnSp>
      <p:cxnSp>
        <p:nvCxnSpPr>
          <p:cNvPr id="500" name="Google Shape;500;p20"/>
          <p:cNvCxnSpPr>
            <a:cxnSpLocks/>
            <a:stCxn id="483" idx="0"/>
            <a:endCxn id="488" idx="2"/>
          </p:cNvCxnSpPr>
          <p:nvPr/>
        </p:nvCxnSpPr>
        <p:spPr>
          <a:xfrm flipH="1" flipV="1">
            <a:off x="7752115" y="2853172"/>
            <a:ext cx="35" cy="225659"/>
          </a:xfrm>
          <a:prstGeom prst="straightConnector1">
            <a:avLst/>
          </a:prstGeom>
          <a:noFill/>
          <a:ln w="19050" cap="flat" cmpd="sng">
            <a:solidFill>
              <a:schemeClr val="dk1"/>
            </a:solidFill>
            <a:prstDash val="solid"/>
            <a:round/>
            <a:headEnd type="none" w="med" len="med"/>
            <a:tailEnd type="none" w="med" len="med"/>
          </a:ln>
        </p:spPr>
      </p:cxnSp>
      <p:cxnSp>
        <p:nvCxnSpPr>
          <p:cNvPr id="501" name="Google Shape;501;p20"/>
          <p:cNvCxnSpPr>
            <a:cxnSpLocks/>
            <a:stCxn id="485" idx="2"/>
            <a:endCxn id="486" idx="0"/>
          </p:cNvCxnSpPr>
          <p:nvPr/>
        </p:nvCxnSpPr>
        <p:spPr>
          <a:xfrm>
            <a:off x="5634059" y="3101412"/>
            <a:ext cx="3239" cy="290890"/>
          </a:xfrm>
          <a:prstGeom prst="straightConnector1">
            <a:avLst/>
          </a:prstGeom>
          <a:noFill/>
          <a:ln w="19050" cap="flat" cmpd="sng">
            <a:solidFill>
              <a:schemeClr val="dk1"/>
            </a:solidFill>
            <a:prstDash val="solid"/>
            <a:round/>
            <a:headEnd type="none" w="med" len="med"/>
            <a:tailEnd type="none" w="med" len="med"/>
          </a:ln>
        </p:spPr>
      </p:cxnSp>
      <p:cxnSp>
        <p:nvCxnSpPr>
          <p:cNvPr id="502" name="Google Shape;502;p20"/>
          <p:cNvCxnSpPr>
            <a:cxnSpLocks/>
            <a:stCxn id="487" idx="0"/>
            <a:endCxn id="484" idx="2"/>
          </p:cNvCxnSpPr>
          <p:nvPr/>
        </p:nvCxnSpPr>
        <p:spPr>
          <a:xfrm flipV="1">
            <a:off x="3511950" y="2850220"/>
            <a:ext cx="0" cy="228609"/>
          </a:xfrm>
          <a:prstGeom prst="straightConnector1">
            <a:avLst/>
          </a:prstGeom>
          <a:noFill/>
          <a:ln w="19050" cap="flat" cmpd="sng">
            <a:solidFill>
              <a:schemeClr val="dk1"/>
            </a:solidFill>
            <a:prstDash val="solid"/>
            <a:round/>
            <a:headEnd type="none" w="med" len="med"/>
            <a:tailEnd type="none" w="med" len="med"/>
          </a:ln>
        </p:spPr>
      </p:cxnSp>
      <p:cxnSp>
        <p:nvCxnSpPr>
          <p:cNvPr id="503" name="Google Shape;503;p20"/>
          <p:cNvCxnSpPr>
            <a:cxnSpLocks/>
            <a:stCxn id="481" idx="2"/>
            <a:endCxn id="482" idx="0"/>
          </p:cNvCxnSpPr>
          <p:nvPr/>
        </p:nvCxnSpPr>
        <p:spPr>
          <a:xfrm>
            <a:off x="1391850" y="3104943"/>
            <a:ext cx="562" cy="213160"/>
          </a:xfrm>
          <a:prstGeom prst="straightConnector1">
            <a:avLst/>
          </a:prstGeom>
          <a:noFill/>
          <a:ln w="19050" cap="flat" cmpd="sng">
            <a:solidFill>
              <a:schemeClr val="dk1"/>
            </a:solidFill>
            <a:prstDash val="solid"/>
            <a:round/>
            <a:headEnd type="none" w="med" len="med"/>
            <a:tailEnd type="none" w="med" len="med"/>
          </a:ln>
        </p:spPr>
      </p:cxnSp>
      <p:grpSp>
        <p:nvGrpSpPr>
          <p:cNvPr id="128" name="Google Shape;505;p20">
            <a:extLst>
              <a:ext uri="{FF2B5EF4-FFF2-40B4-BE49-F238E27FC236}">
                <a16:creationId xmlns:a16="http://schemas.microsoft.com/office/drawing/2014/main" id="{1065353A-67B5-42DB-8EBE-90F7686A8DEC}"/>
              </a:ext>
            </a:extLst>
          </p:cNvPr>
          <p:cNvGrpSpPr/>
          <p:nvPr/>
        </p:nvGrpSpPr>
        <p:grpSpPr>
          <a:xfrm>
            <a:off x="5420591" y="1692179"/>
            <a:ext cx="422916" cy="457160"/>
            <a:chOff x="9338000" y="3560575"/>
            <a:chExt cx="829573" cy="904193"/>
          </a:xfrm>
        </p:grpSpPr>
        <p:sp>
          <p:nvSpPr>
            <p:cNvPr id="129" name="Google Shape;506;p20">
              <a:extLst>
                <a:ext uri="{FF2B5EF4-FFF2-40B4-BE49-F238E27FC236}">
                  <a16:creationId xmlns:a16="http://schemas.microsoft.com/office/drawing/2014/main" id="{BBB1D38D-E73A-4D60-BE2D-106A7BB2AB0C}"/>
                </a:ext>
              </a:extLst>
            </p:cNvPr>
            <p:cNvSpPr/>
            <p:nvPr/>
          </p:nvSpPr>
          <p:spPr>
            <a:xfrm>
              <a:off x="9421445" y="3635816"/>
              <a:ext cx="594357" cy="806825"/>
            </a:xfrm>
            <a:custGeom>
              <a:avLst/>
              <a:gdLst/>
              <a:ahLst/>
              <a:cxnLst/>
              <a:rect l="l" t="t" r="r" b="b"/>
              <a:pathLst>
                <a:path w="15285" h="20749" extrusionOk="0">
                  <a:moveTo>
                    <a:pt x="228" y="1"/>
                  </a:moveTo>
                  <a:lnTo>
                    <a:pt x="0" y="20748"/>
                  </a:lnTo>
                  <a:lnTo>
                    <a:pt x="15285" y="20520"/>
                  </a:lnTo>
                  <a:lnTo>
                    <a:pt x="15285" y="17984"/>
                  </a:lnTo>
                  <a:lnTo>
                    <a:pt x="14992" y="15350"/>
                  </a:lnTo>
                  <a:lnTo>
                    <a:pt x="15285" y="13431"/>
                  </a:lnTo>
                  <a:lnTo>
                    <a:pt x="15285" y="684"/>
                  </a:lnTo>
                  <a:cubicBezTo>
                    <a:pt x="15285" y="326"/>
                    <a:pt x="14992" y="1"/>
                    <a:pt x="1460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507;p20">
              <a:extLst>
                <a:ext uri="{FF2B5EF4-FFF2-40B4-BE49-F238E27FC236}">
                  <a16:creationId xmlns:a16="http://schemas.microsoft.com/office/drawing/2014/main" id="{749A7B96-D6FB-4591-A4DB-EBD7B6D4BD74}"/>
                </a:ext>
              </a:extLst>
            </p:cNvPr>
            <p:cNvSpPr/>
            <p:nvPr/>
          </p:nvSpPr>
          <p:spPr>
            <a:xfrm>
              <a:off x="9403753" y="3627611"/>
              <a:ext cx="612050" cy="823234"/>
            </a:xfrm>
            <a:custGeom>
              <a:avLst/>
              <a:gdLst/>
              <a:ahLst/>
              <a:cxnLst/>
              <a:rect l="l" t="t" r="r" b="b"/>
              <a:pathLst>
                <a:path w="15740" h="21171" extrusionOk="0">
                  <a:moveTo>
                    <a:pt x="683" y="0"/>
                  </a:moveTo>
                  <a:cubicBezTo>
                    <a:pt x="325" y="0"/>
                    <a:pt x="0" y="293"/>
                    <a:pt x="0" y="651"/>
                  </a:cubicBezTo>
                  <a:lnTo>
                    <a:pt x="0" y="20487"/>
                  </a:lnTo>
                  <a:cubicBezTo>
                    <a:pt x="0" y="20878"/>
                    <a:pt x="325" y="21170"/>
                    <a:pt x="683" y="21170"/>
                  </a:cubicBezTo>
                  <a:lnTo>
                    <a:pt x="15057" y="21170"/>
                  </a:lnTo>
                  <a:cubicBezTo>
                    <a:pt x="15447" y="21170"/>
                    <a:pt x="15740" y="20878"/>
                    <a:pt x="15740" y="20487"/>
                  </a:cubicBezTo>
                  <a:lnTo>
                    <a:pt x="13723" y="20487"/>
                  </a:lnTo>
                  <a:cubicBezTo>
                    <a:pt x="14081" y="20487"/>
                    <a:pt x="14406" y="20195"/>
                    <a:pt x="14406" y="19805"/>
                  </a:cubicBezTo>
                  <a:lnTo>
                    <a:pt x="14374" y="19122"/>
                  </a:lnTo>
                  <a:lnTo>
                    <a:pt x="683"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508;p20">
              <a:extLst>
                <a:ext uri="{FF2B5EF4-FFF2-40B4-BE49-F238E27FC236}">
                  <a16:creationId xmlns:a16="http://schemas.microsoft.com/office/drawing/2014/main" id="{AD39A6DE-456B-4A0A-9C0E-1C0570D742CD}"/>
                </a:ext>
              </a:extLst>
            </p:cNvPr>
            <p:cNvSpPr/>
            <p:nvPr/>
          </p:nvSpPr>
          <p:spPr>
            <a:xfrm>
              <a:off x="9890580" y="3965204"/>
              <a:ext cx="125210" cy="360425"/>
            </a:xfrm>
            <a:custGeom>
              <a:avLst/>
              <a:gdLst/>
              <a:ahLst/>
              <a:cxnLst/>
              <a:rect l="l" t="t" r="r" b="b"/>
              <a:pathLst>
                <a:path w="3220" h="9269" extrusionOk="0">
                  <a:moveTo>
                    <a:pt x="0" y="1"/>
                  </a:moveTo>
                  <a:lnTo>
                    <a:pt x="3220" y="9269"/>
                  </a:lnTo>
                  <a:lnTo>
                    <a:pt x="3220" y="4716"/>
                  </a:lnTo>
                  <a:lnTo>
                    <a:pt x="1854" y="814"/>
                  </a:lnTo>
                  <a:lnTo>
                    <a:pt x="0" y="1"/>
                  </a:lnTo>
                  <a:close/>
                </a:path>
              </a:pathLst>
            </a:custGeom>
            <a:solidFill>
              <a:srgbClr val="9EC8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509;p20">
              <a:extLst>
                <a:ext uri="{FF2B5EF4-FFF2-40B4-BE49-F238E27FC236}">
                  <a16:creationId xmlns:a16="http://schemas.microsoft.com/office/drawing/2014/main" id="{814407C1-523D-463C-981E-A3546DC28C9A}"/>
                </a:ext>
              </a:extLst>
            </p:cNvPr>
            <p:cNvSpPr/>
            <p:nvPr/>
          </p:nvSpPr>
          <p:spPr>
            <a:xfrm>
              <a:off x="9368329" y="3574496"/>
              <a:ext cx="595640" cy="805542"/>
            </a:xfrm>
            <a:custGeom>
              <a:avLst/>
              <a:gdLst/>
              <a:ahLst/>
              <a:cxnLst/>
              <a:rect l="l" t="t" r="r" b="b"/>
              <a:pathLst>
                <a:path w="15318" h="20716" extrusionOk="0">
                  <a:moveTo>
                    <a:pt x="228" y="0"/>
                  </a:moveTo>
                  <a:lnTo>
                    <a:pt x="1" y="20715"/>
                  </a:lnTo>
                  <a:lnTo>
                    <a:pt x="1" y="20715"/>
                  </a:lnTo>
                  <a:lnTo>
                    <a:pt x="15285" y="20488"/>
                  </a:lnTo>
                  <a:lnTo>
                    <a:pt x="15285" y="15415"/>
                  </a:lnTo>
                  <a:lnTo>
                    <a:pt x="14732" y="10569"/>
                  </a:lnTo>
                  <a:lnTo>
                    <a:pt x="15285" y="8716"/>
                  </a:lnTo>
                  <a:lnTo>
                    <a:pt x="15285" y="683"/>
                  </a:lnTo>
                  <a:cubicBezTo>
                    <a:pt x="15317" y="293"/>
                    <a:pt x="14992" y="0"/>
                    <a:pt x="146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510;p20">
              <a:extLst>
                <a:ext uri="{FF2B5EF4-FFF2-40B4-BE49-F238E27FC236}">
                  <a16:creationId xmlns:a16="http://schemas.microsoft.com/office/drawing/2014/main" id="{72755B6C-905B-4132-A9DA-945157F8A2C7}"/>
                </a:ext>
              </a:extLst>
            </p:cNvPr>
            <p:cNvSpPr/>
            <p:nvPr/>
          </p:nvSpPr>
          <p:spPr>
            <a:xfrm>
              <a:off x="9888052" y="3841864"/>
              <a:ext cx="75904" cy="332039"/>
            </a:xfrm>
            <a:custGeom>
              <a:avLst/>
              <a:gdLst/>
              <a:ahLst/>
              <a:cxnLst/>
              <a:rect l="l" t="t" r="r" b="b"/>
              <a:pathLst>
                <a:path w="1952" h="8539" extrusionOk="0">
                  <a:moveTo>
                    <a:pt x="309" y="0"/>
                  </a:moveTo>
                  <a:cubicBezTo>
                    <a:pt x="150" y="0"/>
                    <a:pt x="0" y="121"/>
                    <a:pt x="0" y="311"/>
                  </a:cubicBezTo>
                  <a:lnTo>
                    <a:pt x="0" y="2848"/>
                  </a:lnTo>
                  <a:cubicBezTo>
                    <a:pt x="0" y="2978"/>
                    <a:pt x="33" y="3075"/>
                    <a:pt x="65" y="3173"/>
                  </a:cubicBezTo>
                  <a:lnTo>
                    <a:pt x="1951" y="8539"/>
                  </a:lnTo>
                  <a:lnTo>
                    <a:pt x="1951" y="1872"/>
                  </a:lnTo>
                  <a:lnTo>
                    <a:pt x="553" y="116"/>
                  </a:lnTo>
                  <a:cubicBezTo>
                    <a:pt x="484" y="36"/>
                    <a:pt x="396" y="0"/>
                    <a:pt x="309"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511;p20">
              <a:extLst>
                <a:ext uri="{FF2B5EF4-FFF2-40B4-BE49-F238E27FC236}">
                  <a16:creationId xmlns:a16="http://schemas.microsoft.com/office/drawing/2014/main" id="{4DF714D8-DDD8-46BC-A8FF-782338C37895}"/>
                </a:ext>
              </a:extLst>
            </p:cNvPr>
            <p:cNvSpPr/>
            <p:nvPr/>
          </p:nvSpPr>
          <p:spPr>
            <a:xfrm>
              <a:off x="9350637" y="3574496"/>
              <a:ext cx="612050" cy="823234"/>
            </a:xfrm>
            <a:custGeom>
              <a:avLst/>
              <a:gdLst/>
              <a:ahLst/>
              <a:cxnLst/>
              <a:rect l="l" t="t" r="r" b="b"/>
              <a:pathLst>
                <a:path w="15740" h="21171" extrusionOk="0">
                  <a:moveTo>
                    <a:pt x="683" y="0"/>
                  </a:moveTo>
                  <a:cubicBezTo>
                    <a:pt x="326" y="0"/>
                    <a:pt x="0" y="293"/>
                    <a:pt x="0" y="683"/>
                  </a:cubicBezTo>
                  <a:lnTo>
                    <a:pt x="0" y="20488"/>
                  </a:lnTo>
                  <a:cubicBezTo>
                    <a:pt x="0" y="20878"/>
                    <a:pt x="326" y="21171"/>
                    <a:pt x="683" y="21171"/>
                  </a:cubicBezTo>
                  <a:lnTo>
                    <a:pt x="15089" y="21171"/>
                  </a:lnTo>
                  <a:cubicBezTo>
                    <a:pt x="15447" y="21171"/>
                    <a:pt x="15740" y="20878"/>
                    <a:pt x="15740" y="20488"/>
                  </a:cubicBezTo>
                  <a:lnTo>
                    <a:pt x="1366" y="20488"/>
                  </a:lnTo>
                  <a:cubicBezTo>
                    <a:pt x="1008" y="20488"/>
                    <a:pt x="683" y="20195"/>
                    <a:pt x="683" y="19805"/>
                  </a:cubicBezTo>
                  <a:lnTo>
                    <a:pt x="68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512;p20">
              <a:extLst>
                <a:ext uri="{FF2B5EF4-FFF2-40B4-BE49-F238E27FC236}">
                  <a16:creationId xmlns:a16="http://schemas.microsoft.com/office/drawing/2014/main" id="{A3A1B9B3-07B0-4AC7-8A11-82EA8DAED244}"/>
                </a:ext>
              </a:extLst>
            </p:cNvPr>
            <p:cNvSpPr/>
            <p:nvPr/>
          </p:nvSpPr>
          <p:spPr>
            <a:xfrm>
              <a:off x="9927247" y="3819816"/>
              <a:ext cx="44290" cy="70848"/>
            </a:xfrm>
            <a:custGeom>
              <a:avLst/>
              <a:gdLst/>
              <a:ahLst/>
              <a:cxnLst/>
              <a:rect l="l" t="t" r="r" b="b"/>
              <a:pathLst>
                <a:path w="1139" h="1822" extrusionOk="0">
                  <a:moveTo>
                    <a:pt x="228" y="0"/>
                  </a:moveTo>
                  <a:lnTo>
                    <a:pt x="0" y="846"/>
                  </a:lnTo>
                  <a:lnTo>
                    <a:pt x="228" y="1821"/>
                  </a:lnTo>
                  <a:lnTo>
                    <a:pt x="1139" y="1171"/>
                  </a:lnTo>
                  <a:lnTo>
                    <a:pt x="22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513;p20">
              <a:extLst>
                <a:ext uri="{FF2B5EF4-FFF2-40B4-BE49-F238E27FC236}">
                  <a16:creationId xmlns:a16="http://schemas.microsoft.com/office/drawing/2014/main" id="{D52FD119-7AA3-40D7-8883-B875C5399FFF}"/>
                </a:ext>
              </a:extLst>
            </p:cNvPr>
            <p:cNvSpPr/>
            <p:nvPr/>
          </p:nvSpPr>
          <p:spPr>
            <a:xfrm>
              <a:off x="9914610" y="3815306"/>
              <a:ext cx="21503" cy="75359"/>
            </a:xfrm>
            <a:custGeom>
              <a:avLst/>
              <a:gdLst/>
              <a:ahLst/>
              <a:cxnLst/>
              <a:rect l="l" t="t" r="r" b="b"/>
              <a:pathLst>
                <a:path w="553" h="1938" extrusionOk="0">
                  <a:moveTo>
                    <a:pt x="309" y="0"/>
                  </a:moveTo>
                  <a:cubicBezTo>
                    <a:pt x="150" y="0"/>
                    <a:pt x="0" y="122"/>
                    <a:pt x="0" y="311"/>
                  </a:cubicBezTo>
                  <a:lnTo>
                    <a:pt x="0" y="1807"/>
                  </a:lnTo>
                  <a:lnTo>
                    <a:pt x="553" y="1937"/>
                  </a:lnTo>
                  <a:lnTo>
                    <a:pt x="553" y="116"/>
                  </a:lnTo>
                  <a:cubicBezTo>
                    <a:pt x="484" y="36"/>
                    <a:pt x="395" y="0"/>
                    <a:pt x="30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514;p20">
              <a:extLst>
                <a:ext uri="{FF2B5EF4-FFF2-40B4-BE49-F238E27FC236}">
                  <a16:creationId xmlns:a16="http://schemas.microsoft.com/office/drawing/2014/main" id="{C51EB14A-49E9-4395-97A4-B52F096AEC54}"/>
                </a:ext>
              </a:extLst>
            </p:cNvPr>
            <p:cNvSpPr/>
            <p:nvPr/>
          </p:nvSpPr>
          <p:spPr>
            <a:xfrm>
              <a:off x="9920909" y="3865311"/>
              <a:ext cx="82242" cy="77187"/>
            </a:xfrm>
            <a:custGeom>
              <a:avLst/>
              <a:gdLst/>
              <a:ahLst/>
              <a:cxnLst/>
              <a:rect l="l" t="t" r="r" b="b"/>
              <a:pathLst>
                <a:path w="2115" h="1985" extrusionOk="0">
                  <a:moveTo>
                    <a:pt x="1302" y="1"/>
                  </a:moveTo>
                  <a:lnTo>
                    <a:pt x="391" y="326"/>
                  </a:lnTo>
                  <a:lnTo>
                    <a:pt x="1" y="1432"/>
                  </a:lnTo>
                  <a:cubicBezTo>
                    <a:pt x="1" y="1594"/>
                    <a:pt x="586" y="1985"/>
                    <a:pt x="586" y="1985"/>
                  </a:cubicBezTo>
                  <a:lnTo>
                    <a:pt x="2115" y="1106"/>
                  </a:lnTo>
                  <a:cubicBezTo>
                    <a:pt x="2082" y="1009"/>
                    <a:pt x="2017" y="911"/>
                    <a:pt x="1952" y="814"/>
                  </a:cubicBezTo>
                  <a:lnTo>
                    <a:pt x="1302" y="1"/>
                  </a:lnTo>
                  <a:close/>
                </a:path>
              </a:pathLst>
            </a:custGeom>
            <a:solidFill>
              <a:srgbClr val="E0BBA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515;p20">
              <a:extLst>
                <a:ext uri="{FF2B5EF4-FFF2-40B4-BE49-F238E27FC236}">
                  <a16:creationId xmlns:a16="http://schemas.microsoft.com/office/drawing/2014/main" id="{4AAEFDD2-18EA-49FA-B77A-AD6D3EC1BE60}"/>
                </a:ext>
              </a:extLst>
            </p:cNvPr>
            <p:cNvSpPr/>
            <p:nvPr/>
          </p:nvSpPr>
          <p:spPr>
            <a:xfrm>
              <a:off x="9914610" y="3879231"/>
              <a:ext cx="30369" cy="63266"/>
            </a:xfrm>
            <a:custGeom>
              <a:avLst/>
              <a:gdLst/>
              <a:ahLst/>
              <a:cxnLst/>
              <a:rect l="l" t="t" r="r" b="b"/>
              <a:pathLst>
                <a:path w="781" h="1627" extrusionOk="0">
                  <a:moveTo>
                    <a:pt x="553" y="1"/>
                  </a:moveTo>
                  <a:lnTo>
                    <a:pt x="0" y="163"/>
                  </a:lnTo>
                  <a:lnTo>
                    <a:pt x="0" y="1204"/>
                  </a:lnTo>
                  <a:cubicBezTo>
                    <a:pt x="0" y="1334"/>
                    <a:pt x="33" y="1431"/>
                    <a:pt x="65" y="1529"/>
                  </a:cubicBezTo>
                  <a:lnTo>
                    <a:pt x="781" y="1627"/>
                  </a:lnTo>
                  <a:lnTo>
                    <a:pt x="651" y="1334"/>
                  </a:lnTo>
                  <a:cubicBezTo>
                    <a:pt x="618" y="1204"/>
                    <a:pt x="553" y="1009"/>
                    <a:pt x="553" y="846"/>
                  </a:cubicBezTo>
                  <a:lnTo>
                    <a:pt x="553" y="1"/>
                  </a:lnTo>
                  <a:close/>
                </a:path>
              </a:pathLst>
            </a:custGeom>
            <a:solidFill>
              <a:srgbClr val="D8A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516;p20">
              <a:extLst>
                <a:ext uri="{FF2B5EF4-FFF2-40B4-BE49-F238E27FC236}">
                  <a16:creationId xmlns:a16="http://schemas.microsoft.com/office/drawing/2014/main" id="{A809D4EB-1943-40EC-849B-08B6D35B4792}"/>
                </a:ext>
              </a:extLst>
            </p:cNvPr>
            <p:cNvSpPr/>
            <p:nvPr/>
          </p:nvSpPr>
          <p:spPr>
            <a:xfrm>
              <a:off x="9939885" y="3908317"/>
              <a:ext cx="207413" cy="448150"/>
            </a:xfrm>
            <a:custGeom>
              <a:avLst/>
              <a:gdLst/>
              <a:ahLst/>
              <a:cxnLst/>
              <a:rect l="l" t="t" r="r" b="b"/>
              <a:pathLst>
                <a:path w="5334" h="11525" extrusionOk="0">
                  <a:moveTo>
                    <a:pt x="1627" y="0"/>
                  </a:moveTo>
                  <a:lnTo>
                    <a:pt x="1" y="586"/>
                  </a:lnTo>
                  <a:lnTo>
                    <a:pt x="3448" y="11350"/>
                  </a:lnTo>
                  <a:cubicBezTo>
                    <a:pt x="3481" y="11468"/>
                    <a:pt x="3594" y="11525"/>
                    <a:pt x="3763" y="11525"/>
                  </a:cubicBezTo>
                  <a:cubicBezTo>
                    <a:pt x="3919" y="11525"/>
                    <a:pt x="4124" y="11476"/>
                    <a:pt x="4358" y="11382"/>
                  </a:cubicBezTo>
                  <a:cubicBezTo>
                    <a:pt x="5074" y="11122"/>
                    <a:pt x="5334" y="10699"/>
                    <a:pt x="5334" y="10699"/>
                  </a:cubicBezTo>
                  <a:lnTo>
                    <a:pt x="162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517;p20">
              <a:extLst>
                <a:ext uri="{FF2B5EF4-FFF2-40B4-BE49-F238E27FC236}">
                  <a16:creationId xmlns:a16="http://schemas.microsoft.com/office/drawing/2014/main" id="{60DB2A52-EBC7-408A-A6DA-AB2EB32AC13D}"/>
                </a:ext>
              </a:extLst>
            </p:cNvPr>
            <p:cNvSpPr/>
            <p:nvPr/>
          </p:nvSpPr>
          <p:spPr>
            <a:xfrm>
              <a:off x="9917137" y="3931064"/>
              <a:ext cx="235215" cy="436912"/>
            </a:xfrm>
            <a:custGeom>
              <a:avLst/>
              <a:gdLst/>
              <a:ahLst/>
              <a:cxnLst/>
              <a:rect l="l" t="t" r="r" b="b"/>
              <a:pathLst>
                <a:path w="6049" h="11236" extrusionOk="0">
                  <a:moveTo>
                    <a:pt x="586" y="1"/>
                  </a:moveTo>
                  <a:lnTo>
                    <a:pt x="0" y="196"/>
                  </a:lnTo>
                  <a:lnTo>
                    <a:pt x="3707" y="10862"/>
                  </a:lnTo>
                  <a:cubicBezTo>
                    <a:pt x="3793" y="11099"/>
                    <a:pt x="4078" y="11236"/>
                    <a:pt x="4440" y="11236"/>
                  </a:cubicBezTo>
                  <a:cubicBezTo>
                    <a:pt x="4625" y="11236"/>
                    <a:pt x="4831" y="11200"/>
                    <a:pt x="5041" y="11123"/>
                  </a:cubicBezTo>
                  <a:cubicBezTo>
                    <a:pt x="5659" y="10895"/>
                    <a:pt x="6049" y="10440"/>
                    <a:pt x="5919" y="10114"/>
                  </a:cubicBezTo>
                  <a:lnTo>
                    <a:pt x="5919" y="10114"/>
                  </a:lnTo>
                  <a:cubicBezTo>
                    <a:pt x="5919" y="10114"/>
                    <a:pt x="5724" y="10277"/>
                    <a:pt x="5236" y="10472"/>
                  </a:cubicBezTo>
                  <a:cubicBezTo>
                    <a:pt x="4941" y="10564"/>
                    <a:pt x="4688" y="10625"/>
                    <a:pt x="4513" y="10625"/>
                  </a:cubicBezTo>
                  <a:cubicBezTo>
                    <a:pt x="4378" y="10625"/>
                    <a:pt x="4288" y="10589"/>
                    <a:pt x="4260" y="10505"/>
                  </a:cubicBezTo>
                  <a:lnTo>
                    <a:pt x="58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518;p20">
              <a:extLst>
                <a:ext uri="{FF2B5EF4-FFF2-40B4-BE49-F238E27FC236}">
                  <a16:creationId xmlns:a16="http://schemas.microsoft.com/office/drawing/2014/main" id="{30A885AC-21F4-4E26-8B8C-F0D5AF7FB93C}"/>
                </a:ext>
              </a:extLst>
            </p:cNvPr>
            <p:cNvSpPr/>
            <p:nvPr/>
          </p:nvSpPr>
          <p:spPr>
            <a:xfrm>
              <a:off x="9338000" y="3560575"/>
              <a:ext cx="829573" cy="904193"/>
            </a:xfrm>
            <a:custGeom>
              <a:avLst/>
              <a:gdLst/>
              <a:ahLst/>
              <a:cxnLst/>
              <a:rect l="l" t="t" r="r" b="b"/>
              <a:pathLst>
                <a:path w="21334" h="23253" extrusionOk="0">
                  <a:moveTo>
                    <a:pt x="4846" y="2830"/>
                  </a:moveTo>
                  <a:cubicBezTo>
                    <a:pt x="4650" y="2830"/>
                    <a:pt x="4520" y="2960"/>
                    <a:pt x="4520" y="3155"/>
                  </a:cubicBezTo>
                  <a:cubicBezTo>
                    <a:pt x="4520" y="3350"/>
                    <a:pt x="4650" y="3513"/>
                    <a:pt x="4846" y="3513"/>
                  </a:cubicBezTo>
                  <a:lnTo>
                    <a:pt x="11577" y="3513"/>
                  </a:lnTo>
                  <a:cubicBezTo>
                    <a:pt x="11740" y="3513"/>
                    <a:pt x="11902" y="3350"/>
                    <a:pt x="11902" y="3155"/>
                  </a:cubicBezTo>
                  <a:cubicBezTo>
                    <a:pt x="11902" y="2960"/>
                    <a:pt x="11740" y="2830"/>
                    <a:pt x="11577" y="2830"/>
                  </a:cubicBezTo>
                  <a:close/>
                  <a:moveTo>
                    <a:pt x="3057" y="6212"/>
                  </a:moveTo>
                  <a:cubicBezTo>
                    <a:pt x="2862" y="6212"/>
                    <a:pt x="2732" y="6374"/>
                    <a:pt x="2732" y="6570"/>
                  </a:cubicBezTo>
                  <a:cubicBezTo>
                    <a:pt x="2732" y="6765"/>
                    <a:pt x="2862" y="6895"/>
                    <a:pt x="3057" y="6895"/>
                  </a:cubicBezTo>
                  <a:lnTo>
                    <a:pt x="9821" y="6895"/>
                  </a:lnTo>
                  <a:cubicBezTo>
                    <a:pt x="10016" y="6895"/>
                    <a:pt x="10146" y="6732"/>
                    <a:pt x="10146" y="6537"/>
                  </a:cubicBezTo>
                  <a:cubicBezTo>
                    <a:pt x="10146" y="6342"/>
                    <a:pt x="10016" y="6212"/>
                    <a:pt x="9821" y="6212"/>
                  </a:cubicBezTo>
                  <a:close/>
                  <a:moveTo>
                    <a:pt x="15187" y="6960"/>
                  </a:moveTo>
                  <a:lnTo>
                    <a:pt x="15740" y="7675"/>
                  </a:lnTo>
                  <a:lnTo>
                    <a:pt x="15187" y="7870"/>
                  </a:lnTo>
                  <a:lnTo>
                    <a:pt x="15187" y="6960"/>
                  </a:lnTo>
                  <a:close/>
                  <a:moveTo>
                    <a:pt x="3057" y="8261"/>
                  </a:moveTo>
                  <a:cubicBezTo>
                    <a:pt x="2862" y="8261"/>
                    <a:pt x="2732" y="8423"/>
                    <a:pt x="2732" y="8618"/>
                  </a:cubicBezTo>
                  <a:cubicBezTo>
                    <a:pt x="2732" y="8781"/>
                    <a:pt x="2862" y="8943"/>
                    <a:pt x="3057" y="8943"/>
                  </a:cubicBezTo>
                  <a:lnTo>
                    <a:pt x="13366" y="8943"/>
                  </a:lnTo>
                  <a:cubicBezTo>
                    <a:pt x="13561" y="8943"/>
                    <a:pt x="13691" y="8781"/>
                    <a:pt x="13691" y="8618"/>
                  </a:cubicBezTo>
                  <a:cubicBezTo>
                    <a:pt x="13691" y="8423"/>
                    <a:pt x="13561" y="8261"/>
                    <a:pt x="13366" y="8261"/>
                  </a:cubicBezTo>
                  <a:close/>
                  <a:moveTo>
                    <a:pt x="16195" y="8261"/>
                  </a:moveTo>
                  <a:lnTo>
                    <a:pt x="16585" y="8781"/>
                  </a:lnTo>
                  <a:lnTo>
                    <a:pt x="15187" y="9269"/>
                  </a:lnTo>
                  <a:lnTo>
                    <a:pt x="15187" y="8586"/>
                  </a:lnTo>
                  <a:lnTo>
                    <a:pt x="16195" y="8261"/>
                  </a:lnTo>
                  <a:close/>
                  <a:moveTo>
                    <a:pt x="3057" y="10309"/>
                  </a:moveTo>
                  <a:cubicBezTo>
                    <a:pt x="2862" y="10309"/>
                    <a:pt x="2732" y="10472"/>
                    <a:pt x="2732" y="10635"/>
                  </a:cubicBezTo>
                  <a:cubicBezTo>
                    <a:pt x="2732" y="10830"/>
                    <a:pt x="2862" y="10992"/>
                    <a:pt x="3057" y="10992"/>
                  </a:cubicBezTo>
                  <a:lnTo>
                    <a:pt x="13366" y="10992"/>
                  </a:lnTo>
                  <a:cubicBezTo>
                    <a:pt x="13561" y="10992"/>
                    <a:pt x="13691" y="10830"/>
                    <a:pt x="13691" y="10635"/>
                  </a:cubicBezTo>
                  <a:cubicBezTo>
                    <a:pt x="13691" y="10472"/>
                    <a:pt x="13561" y="10309"/>
                    <a:pt x="13366" y="10309"/>
                  </a:cubicBezTo>
                  <a:close/>
                  <a:moveTo>
                    <a:pt x="3057" y="12358"/>
                  </a:moveTo>
                  <a:cubicBezTo>
                    <a:pt x="2862" y="12358"/>
                    <a:pt x="2732" y="12488"/>
                    <a:pt x="2732" y="12683"/>
                  </a:cubicBezTo>
                  <a:cubicBezTo>
                    <a:pt x="2732" y="12878"/>
                    <a:pt x="2862" y="13041"/>
                    <a:pt x="3057" y="13041"/>
                  </a:cubicBezTo>
                  <a:lnTo>
                    <a:pt x="12455" y="13041"/>
                  </a:lnTo>
                  <a:cubicBezTo>
                    <a:pt x="12650" y="13041"/>
                    <a:pt x="12780" y="12878"/>
                    <a:pt x="12780" y="12683"/>
                  </a:cubicBezTo>
                  <a:cubicBezTo>
                    <a:pt x="12780" y="12488"/>
                    <a:pt x="12650" y="12358"/>
                    <a:pt x="12455" y="12358"/>
                  </a:cubicBezTo>
                  <a:close/>
                  <a:moveTo>
                    <a:pt x="3057" y="14374"/>
                  </a:moveTo>
                  <a:cubicBezTo>
                    <a:pt x="2862" y="14374"/>
                    <a:pt x="2732" y="14537"/>
                    <a:pt x="2732" y="14732"/>
                  </a:cubicBezTo>
                  <a:cubicBezTo>
                    <a:pt x="2732" y="14927"/>
                    <a:pt x="2862" y="15057"/>
                    <a:pt x="3057" y="15057"/>
                  </a:cubicBezTo>
                  <a:lnTo>
                    <a:pt x="13366" y="15057"/>
                  </a:lnTo>
                  <a:cubicBezTo>
                    <a:pt x="13561" y="15057"/>
                    <a:pt x="13691" y="14927"/>
                    <a:pt x="13691" y="14732"/>
                  </a:cubicBezTo>
                  <a:cubicBezTo>
                    <a:pt x="13691" y="14537"/>
                    <a:pt x="13561" y="14374"/>
                    <a:pt x="13366" y="14374"/>
                  </a:cubicBezTo>
                  <a:close/>
                  <a:moveTo>
                    <a:pt x="3057" y="16423"/>
                  </a:moveTo>
                  <a:cubicBezTo>
                    <a:pt x="2862" y="16423"/>
                    <a:pt x="2732" y="16586"/>
                    <a:pt x="2732" y="16781"/>
                  </a:cubicBezTo>
                  <a:cubicBezTo>
                    <a:pt x="2732" y="16943"/>
                    <a:pt x="2862" y="17106"/>
                    <a:pt x="3057" y="17106"/>
                  </a:cubicBezTo>
                  <a:lnTo>
                    <a:pt x="13366" y="17106"/>
                  </a:lnTo>
                  <a:cubicBezTo>
                    <a:pt x="13561" y="17106"/>
                    <a:pt x="13691" y="16943"/>
                    <a:pt x="13691" y="16781"/>
                  </a:cubicBezTo>
                  <a:cubicBezTo>
                    <a:pt x="13691" y="16586"/>
                    <a:pt x="13561" y="16423"/>
                    <a:pt x="13366" y="16423"/>
                  </a:cubicBezTo>
                  <a:close/>
                  <a:moveTo>
                    <a:pt x="3057" y="18472"/>
                  </a:moveTo>
                  <a:cubicBezTo>
                    <a:pt x="2862" y="18472"/>
                    <a:pt x="2732" y="18634"/>
                    <a:pt x="2732" y="18829"/>
                  </a:cubicBezTo>
                  <a:cubicBezTo>
                    <a:pt x="2732" y="18992"/>
                    <a:pt x="2862" y="19155"/>
                    <a:pt x="3057" y="19155"/>
                  </a:cubicBezTo>
                  <a:lnTo>
                    <a:pt x="13366" y="19155"/>
                  </a:lnTo>
                  <a:cubicBezTo>
                    <a:pt x="13561" y="19155"/>
                    <a:pt x="13691" y="18992"/>
                    <a:pt x="13691" y="18829"/>
                  </a:cubicBezTo>
                  <a:cubicBezTo>
                    <a:pt x="13691" y="18634"/>
                    <a:pt x="13561" y="18472"/>
                    <a:pt x="13366" y="18472"/>
                  </a:cubicBezTo>
                  <a:close/>
                  <a:moveTo>
                    <a:pt x="16910" y="9399"/>
                  </a:moveTo>
                  <a:lnTo>
                    <a:pt x="20520" y="19740"/>
                  </a:lnTo>
                  <a:cubicBezTo>
                    <a:pt x="20553" y="19838"/>
                    <a:pt x="20325" y="20163"/>
                    <a:pt x="19837" y="20325"/>
                  </a:cubicBezTo>
                  <a:cubicBezTo>
                    <a:pt x="19640" y="20399"/>
                    <a:pt x="19466" y="20427"/>
                    <a:pt x="19324" y="20427"/>
                  </a:cubicBezTo>
                  <a:cubicBezTo>
                    <a:pt x="19092" y="20427"/>
                    <a:pt x="18947" y="20353"/>
                    <a:pt x="18927" y="20293"/>
                  </a:cubicBezTo>
                  <a:lnTo>
                    <a:pt x="15317" y="9952"/>
                  </a:lnTo>
                  <a:lnTo>
                    <a:pt x="16910" y="9399"/>
                  </a:lnTo>
                  <a:close/>
                  <a:moveTo>
                    <a:pt x="16423" y="15155"/>
                  </a:moveTo>
                  <a:lnTo>
                    <a:pt x="17106" y="17106"/>
                  </a:lnTo>
                  <a:lnTo>
                    <a:pt x="17106" y="22211"/>
                  </a:lnTo>
                  <a:cubicBezTo>
                    <a:pt x="17106" y="22407"/>
                    <a:pt x="16943" y="22569"/>
                    <a:pt x="16780" y="22569"/>
                  </a:cubicBezTo>
                  <a:lnTo>
                    <a:pt x="2374" y="22569"/>
                  </a:lnTo>
                  <a:cubicBezTo>
                    <a:pt x="2179" y="22569"/>
                    <a:pt x="2049" y="22407"/>
                    <a:pt x="2049" y="22211"/>
                  </a:cubicBezTo>
                  <a:lnTo>
                    <a:pt x="2049" y="21886"/>
                  </a:lnTo>
                  <a:lnTo>
                    <a:pt x="15414" y="21886"/>
                  </a:lnTo>
                  <a:cubicBezTo>
                    <a:pt x="15967" y="21886"/>
                    <a:pt x="16423" y="21398"/>
                    <a:pt x="16423" y="20846"/>
                  </a:cubicBezTo>
                  <a:lnTo>
                    <a:pt x="16423" y="15155"/>
                  </a:lnTo>
                  <a:close/>
                  <a:moveTo>
                    <a:pt x="1008" y="1"/>
                  </a:moveTo>
                  <a:cubicBezTo>
                    <a:pt x="455" y="1"/>
                    <a:pt x="0" y="456"/>
                    <a:pt x="0" y="1041"/>
                  </a:cubicBezTo>
                  <a:lnTo>
                    <a:pt x="0" y="9301"/>
                  </a:lnTo>
                  <a:cubicBezTo>
                    <a:pt x="0" y="9464"/>
                    <a:pt x="163" y="9626"/>
                    <a:pt x="325" y="9626"/>
                  </a:cubicBezTo>
                  <a:cubicBezTo>
                    <a:pt x="520" y="9626"/>
                    <a:pt x="683" y="9464"/>
                    <a:pt x="683" y="9301"/>
                  </a:cubicBezTo>
                  <a:lnTo>
                    <a:pt x="683" y="1041"/>
                  </a:lnTo>
                  <a:cubicBezTo>
                    <a:pt x="683" y="846"/>
                    <a:pt x="846" y="684"/>
                    <a:pt x="1008" y="684"/>
                  </a:cubicBezTo>
                  <a:lnTo>
                    <a:pt x="15414" y="684"/>
                  </a:lnTo>
                  <a:cubicBezTo>
                    <a:pt x="15577" y="684"/>
                    <a:pt x="15740" y="846"/>
                    <a:pt x="15740" y="1041"/>
                  </a:cubicBezTo>
                  <a:lnTo>
                    <a:pt x="15740" y="6602"/>
                  </a:lnTo>
                  <a:lnTo>
                    <a:pt x="15642" y="6472"/>
                  </a:lnTo>
                  <a:cubicBezTo>
                    <a:pt x="15519" y="6300"/>
                    <a:pt x="15321" y="6220"/>
                    <a:pt x="15119" y="6220"/>
                  </a:cubicBezTo>
                  <a:cubicBezTo>
                    <a:pt x="15055" y="6220"/>
                    <a:pt x="14990" y="6229"/>
                    <a:pt x="14927" y="6244"/>
                  </a:cubicBezTo>
                  <a:cubicBezTo>
                    <a:pt x="14667" y="6342"/>
                    <a:pt x="14504" y="6570"/>
                    <a:pt x="14504" y="6862"/>
                  </a:cubicBezTo>
                  <a:lnTo>
                    <a:pt x="14504" y="9399"/>
                  </a:lnTo>
                  <a:cubicBezTo>
                    <a:pt x="14504" y="9561"/>
                    <a:pt x="14536" y="9691"/>
                    <a:pt x="14569" y="9854"/>
                  </a:cubicBezTo>
                  <a:lnTo>
                    <a:pt x="15740" y="13204"/>
                  </a:lnTo>
                  <a:lnTo>
                    <a:pt x="15740" y="20846"/>
                  </a:lnTo>
                  <a:cubicBezTo>
                    <a:pt x="15740" y="21041"/>
                    <a:pt x="15577" y="21203"/>
                    <a:pt x="15414" y="21203"/>
                  </a:cubicBezTo>
                  <a:lnTo>
                    <a:pt x="1008" y="21203"/>
                  </a:lnTo>
                  <a:cubicBezTo>
                    <a:pt x="846" y="21203"/>
                    <a:pt x="683" y="21041"/>
                    <a:pt x="683" y="20846"/>
                  </a:cubicBezTo>
                  <a:lnTo>
                    <a:pt x="683" y="10635"/>
                  </a:lnTo>
                  <a:cubicBezTo>
                    <a:pt x="683" y="10472"/>
                    <a:pt x="520" y="10309"/>
                    <a:pt x="325" y="10309"/>
                  </a:cubicBezTo>
                  <a:cubicBezTo>
                    <a:pt x="163" y="10309"/>
                    <a:pt x="0" y="10472"/>
                    <a:pt x="0" y="10635"/>
                  </a:cubicBezTo>
                  <a:lnTo>
                    <a:pt x="0" y="20846"/>
                  </a:lnTo>
                  <a:cubicBezTo>
                    <a:pt x="0" y="21431"/>
                    <a:pt x="455" y="21886"/>
                    <a:pt x="1008" y="21886"/>
                  </a:cubicBezTo>
                  <a:lnTo>
                    <a:pt x="1366" y="21886"/>
                  </a:lnTo>
                  <a:lnTo>
                    <a:pt x="1366" y="22211"/>
                  </a:lnTo>
                  <a:cubicBezTo>
                    <a:pt x="1366" y="22764"/>
                    <a:pt x="1821" y="23252"/>
                    <a:pt x="2374" y="23252"/>
                  </a:cubicBezTo>
                  <a:lnTo>
                    <a:pt x="16748" y="23252"/>
                  </a:lnTo>
                  <a:cubicBezTo>
                    <a:pt x="17333" y="23252"/>
                    <a:pt x="17788" y="22797"/>
                    <a:pt x="17788" y="22211"/>
                  </a:cubicBezTo>
                  <a:lnTo>
                    <a:pt x="17788" y="19057"/>
                  </a:lnTo>
                  <a:lnTo>
                    <a:pt x="18276" y="20520"/>
                  </a:lnTo>
                  <a:cubicBezTo>
                    <a:pt x="18410" y="20900"/>
                    <a:pt x="18805" y="21111"/>
                    <a:pt x="19303" y="21111"/>
                  </a:cubicBezTo>
                  <a:cubicBezTo>
                    <a:pt x="19530" y="21111"/>
                    <a:pt x="19778" y="21067"/>
                    <a:pt x="20032" y="20976"/>
                  </a:cubicBezTo>
                  <a:cubicBezTo>
                    <a:pt x="20845" y="20683"/>
                    <a:pt x="21333" y="20065"/>
                    <a:pt x="21138" y="19512"/>
                  </a:cubicBezTo>
                  <a:lnTo>
                    <a:pt x="17431" y="8846"/>
                  </a:lnTo>
                  <a:cubicBezTo>
                    <a:pt x="17366" y="8716"/>
                    <a:pt x="17301" y="8586"/>
                    <a:pt x="17203" y="8456"/>
                  </a:cubicBezTo>
                  <a:lnTo>
                    <a:pt x="16423" y="7448"/>
                  </a:lnTo>
                  <a:lnTo>
                    <a:pt x="16423" y="2049"/>
                  </a:lnTo>
                  <a:lnTo>
                    <a:pt x="16748" y="2049"/>
                  </a:lnTo>
                  <a:cubicBezTo>
                    <a:pt x="16943" y="2049"/>
                    <a:pt x="17106" y="2212"/>
                    <a:pt x="17106" y="2407"/>
                  </a:cubicBezTo>
                  <a:lnTo>
                    <a:pt x="17106" y="7252"/>
                  </a:lnTo>
                  <a:cubicBezTo>
                    <a:pt x="17106" y="7415"/>
                    <a:pt x="17268" y="7578"/>
                    <a:pt x="17431" y="7578"/>
                  </a:cubicBezTo>
                  <a:cubicBezTo>
                    <a:pt x="17626" y="7578"/>
                    <a:pt x="17788" y="7415"/>
                    <a:pt x="17788" y="7252"/>
                  </a:cubicBezTo>
                  <a:lnTo>
                    <a:pt x="17788" y="2407"/>
                  </a:lnTo>
                  <a:cubicBezTo>
                    <a:pt x="17788" y="1822"/>
                    <a:pt x="17333" y="1366"/>
                    <a:pt x="16748" y="1366"/>
                  </a:cubicBezTo>
                  <a:lnTo>
                    <a:pt x="16423" y="1366"/>
                  </a:lnTo>
                  <a:lnTo>
                    <a:pt x="16423" y="1041"/>
                  </a:lnTo>
                  <a:cubicBezTo>
                    <a:pt x="16423" y="456"/>
                    <a:pt x="15967" y="1"/>
                    <a:pt x="154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 name="Google Shape;3874;p46">
            <a:extLst>
              <a:ext uri="{FF2B5EF4-FFF2-40B4-BE49-F238E27FC236}">
                <a16:creationId xmlns:a16="http://schemas.microsoft.com/office/drawing/2014/main" id="{7CD6E8B3-9F72-4C91-8D80-F7601D52E2C4}"/>
              </a:ext>
            </a:extLst>
          </p:cNvPr>
          <p:cNvGrpSpPr/>
          <p:nvPr/>
        </p:nvGrpSpPr>
        <p:grpSpPr>
          <a:xfrm>
            <a:off x="3237629" y="3919356"/>
            <a:ext cx="548640" cy="548640"/>
            <a:chOff x="13468000" y="4088975"/>
            <a:chExt cx="461800" cy="462600"/>
          </a:xfrm>
        </p:grpSpPr>
        <p:sp>
          <p:nvSpPr>
            <p:cNvPr id="143" name="Google Shape;3875;p46">
              <a:extLst>
                <a:ext uri="{FF2B5EF4-FFF2-40B4-BE49-F238E27FC236}">
                  <a16:creationId xmlns:a16="http://schemas.microsoft.com/office/drawing/2014/main" id="{24ACAA35-71B1-405D-9D5E-B86410844073}"/>
                </a:ext>
              </a:extLst>
            </p:cNvPr>
            <p:cNvSpPr/>
            <p:nvPr/>
          </p:nvSpPr>
          <p:spPr>
            <a:xfrm>
              <a:off x="13474500" y="4182475"/>
              <a:ext cx="448000" cy="339025"/>
            </a:xfrm>
            <a:custGeom>
              <a:avLst/>
              <a:gdLst/>
              <a:ahLst/>
              <a:cxnLst/>
              <a:rect l="l" t="t" r="r" b="b"/>
              <a:pathLst>
                <a:path w="17920" h="13561" extrusionOk="0">
                  <a:moveTo>
                    <a:pt x="7448" y="0"/>
                  </a:moveTo>
                  <a:lnTo>
                    <a:pt x="7448" y="2992"/>
                  </a:lnTo>
                  <a:lnTo>
                    <a:pt x="6798" y="3837"/>
                  </a:lnTo>
                  <a:lnTo>
                    <a:pt x="846" y="3837"/>
                  </a:lnTo>
                  <a:cubicBezTo>
                    <a:pt x="619" y="3837"/>
                    <a:pt x="391" y="3935"/>
                    <a:pt x="261" y="4097"/>
                  </a:cubicBezTo>
                  <a:cubicBezTo>
                    <a:pt x="98" y="4260"/>
                    <a:pt x="1" y="4455"/>
                    <a:pt x="1" y="4683"/>
                  </a:cubicBezTo>
                  <a:cubicBezTo>
                    <a:pt x="1" y="5138"/>
                    <a:pt x="391" y="5528"/>
                    <a:pt x="846" y="5528"/>
                  </a:cubicBezTo>
                  <a:lnTo>
                    <a:pt x="6602" y="5528"/>
                  </a:lnTo>
                  <a:cubicBezTo>
                    <a:pt x="6732" y="5528"/>
                    <a:pt x="6830" y="5626"/>
                    <a:pt x="6830" y="5756"/>
                  </a:cubicBezTo>
                  <a:lnTo>
                    <a:pt x="6830" y="13561"/>
                  </a:lnTo>
                  <a:lnTo>
                    <a:pt x="11155" y="13561"/>
                  </a:lnTo>
                  <a:lnTo>
                    <a:pt x="11090" y="5756"/>
                  </a:lnTo>
                  <a:cubicBezTo>
                    <a:pt x="11090" y="5626"/>
                    <a:pt x="11188" y="5528"/>
                    <a:pt x="11318" y="5528"/>
                  </a:cubicBezTo>
                  <a:lnTo>
                    <a:pt x="17074" y="5528"/>
                  </a:lnTo>
                  <a:cubicBezTo>
                    <a:pt x="17301" y="5528"/>
                    <a:pt x="17529" y="5431"/>
                    <a:pt x="17692" y="5268"/>
                  </a:cubicBezTo>
                  <a:cubicBezTo>
                    <a:pt x="17822" y="5138"/>
                    <a:pt x="17919" y="4910"/>
                    <a:pt x="17919" y="4683"/>
                  </a:cubicBezTo>
                  <a:cubicBezTo>
                    <a:pt x="17919" y="4228"/>
                    <a:pt x="17562" y="3837"/>
                    <a:pt x="17074" y="3837"/>
                  </a:cubicBezTo>
                  <a:lnTo>
                    <a:pt x="11155" y="3837"/>
                  </a:lnTo>
                  <a:lnTo>
                    <a:pt x="10505" y="2992"/>
                  </a:lnTo>
                  <a:lnTo>
                    <a:pt x="105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3876;p46">
              <a:extLst>
                <a:ext uri="{FF2B5EF4-FFF2-40B4-BE49-F238E27FC236}">
                  <a16:creationId xmlns:a16="http://schemas.microsoft.com/office/drawing/2014/main" id="{57B00872-6B08-482D-8651-4E046847C4D1}"/>
                </a:ext>
              </a:extLst>
            </p:cNvPr>
            <p:cNvSpPr/>
            <p:nvPr/>
          </p:nvSpPr>
          <p:spPr>
            <a:xfrm>
              <a:off x="13660675" y="4182475"/>
              <a:ext cx="76450" cy="79675"/>
            </a:xfrm>
            <a:custGeom>
              <a:avLst/>
              <a:gdLst/>
              <a:ahLst/>
              <a:cxnLst/>
              <a:rect l="l" t="t" r="r" b="b"/>
              <a:pathLst>
                <a:path w="3058" h="3187" extrusionOk="0">
                  <a:moveTo>
                    <a:pt x="1" y="0"/>
                  </a:moveTo>
                  <a:lnTo>
                    <a:pt x="1" y="2862"/>
                  </a:lnTo>
                  <a:cubicBezTo>
                    <a:pt x="456" y="3089"/>
                    <a:pt x="977" y="3187"/>
                    <a:pt x="1529" y="3187"/>
                  </a:cubicBezTo>
                  <a:cubicBezTo>
                    <a:pt x="2050" y="3187"/>
                    <a:pt x="2570" y="3089"/>
                    <a:pt x="3058" y="2862"/>
                  </a:cubicBezTo>
                  <a:lnTo>
                    <a:pt x="3058"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3877;p46">
              <a:extLst>
                <a:ext uri="{FF2B5EF4-FFF2-40B4-BE49-F238E27FC236}">
                  <a16:creationId xmlns:a16="http://schemas.microsoft.com/office/drawing/2014/main" id="{716CD99E-1935-458C-AD92-3C9CB165E0B8}"/>
                </a:ext>
              </a:extLst>
            </p:cNvPr>
            <p:cNvSpPr/>
            <p:nvPr/>
          </p:nvSpPr>
          <p:spPr>
            <a:xfrm>
              <a:off x="13624100" y="4095475"/>
              <a:ext cx="148800" cy="148800"/>
            </a:xfrm>
            <a:custGeom>
              <a:avLst/>
              <a:gdLst/>
              <a:ahLst/>
              <a:cxnLst/>
              <a:rect l="l" t="t" r="r" b="b"/>
              <a:pathLst>
                <a:path w="5952" h="5952" extrusionOk="0">
                  <a:moveTo>
                    <a:pt x="2992" y="0"/>
                  </a:moveTo>
                  <a:cubicBezTo>
                    <a:pt x="1334" y="0"/>
                    <a:pt x="1" y="1334"/>
                    <a:pt x="1" y="2992"/>
                  </a:cubicBezTo>
                  <a:cubicBezTo>
                    <a:pt x="1" y="4618"/>
                    <a:pt x="1334" y="5951"/>
                    <a:pt x="2992" y="5951"/>
                  </a:cubicBezTo>
                  <a:cubicBezTo>
                    <a:pt x="4618" y="5951"/>
                    <a:pt x="5952" y="4618"/>
                    <a:pt x="5952" y="2992"/>
                  </a:cubicBezTo>
                  <a:cubicBezTo>
                    <a:pt x="5952" y="1334"/>
                    <a:pt x="4618" y="0"/>
                    <a:pt x="29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3878;p46">
              <a:extLst>
                <a:ext uri="{FF2B5EF4-FFF2-40B4-BE49-F238E27FC236}">
                  <a16:creationId xmlns:a16="http://schemas.microsoft.com/office/drawing/2014/main" id="{E751091B-8FE5-4023-836B-4385067C02E1}"/>
                </a:ext>
              </a:extLst>
            </p:cNvPr>
            <p:cNvSpPr/>
            <p:nvPr/>
          </p:nvSpPr>
          <p:spPr>
            <a:xfrm>
              <a:off x="13624100" y="4095475"/>
              <a:ext cx="91075" cy="148800"/>
            </a:xfrm>
            <a:custGeom>
              <a:avLst/>
              <a:gdLst/>
              <a:ahLst/>
              <a:cxnLst/>
              <a:rect l="l" t="t" r="r" b="b"/>
              <a:pathLst>
                <a:path w="3643" h="5952" extrusionOk="0">
                  <a:moveTo>
                    <a:pt x="2992" y="0"/>
                  </a:moveTo>
                  <a:cubicBezTo>
                    <a:pt x="1334" y="0"/>
                    <a:pt x="1" y="1334"/>
                    <a:pt x="1" y="2992"/>
                  </a:cubicBezTo>
                  <a:cubicBezTo>
                    <a:pt x="1" y="4618"/>
                    <a:pt x="1334" y="5951"/>
                    <a:pt x="2992" y="5951"/>
                  </a:cubicBezTo>
                  <a:cubicBezTo>
                    <a:pt x="3220" y="5951"/>
                    <a:pt x="3448" y="5919"/>
                    <a:pt x="3643" y="5886"/>
                  </a:cubicBezTo>
                  <a:cubicBezTo>
                    <a:pt x="2342" y="5561"/>
                    <a:pt x="1334" y="4391"/>
                    <a:pt x="1334" y="2992"/>
                  </a:cubicBezTo>
                  <a:cubicBezTo>
                    <a:pt x="1334" y="1561"/>
                    <a:pt x="2342" y="391"/>
                    <a:pt x="3643" y="65"/>
                  </a:cubicBezTo>
                  <a:cubicBezTo>
                    <a:pt x="3448" y="33"/>
                    <a:pt x="3220" y="0"/>
                    <a:pt x="299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3879;p46">
              <a:extLst>
                <a:ext uri="{FF2B5EF4-FFF2-40B4-BE49-F238E27FC236}">
                  <a16:creationId xmlns:a16="http://schemas.microsoft.com/office/drawing/2014/main" id="{489ABFF3-BD22-4FA2-A3F2-3E3FD63C0601}"/>
                </a:ext>
              </a:extLst>
            </p:cNvPr>
            <p:cNvSpPr/>
            <p:nvPr/>
          </p:nvSpPr>
          <p:spPr>
            <a:xfrm>
              <a:off x="13593200" y="4498725"/>
              <a:ext cx="212225" cy="45550"/>
            </a:xfrm>
            <a:custGeom>
              <a:avLst/>
              <a:gdLst/>
              <a:ahLst/>
              <a:cxnLst/>
              <a:rect l="l" t="t" r="r" b="b"/>
              <a:pathLst>
                <a:path w="8489" h="1822" extrusionOk="0">
                  <a:moveTo>
                    <a:pt x="424" y="0"/>
                  </a:moveTo>
                  <a:cubicBezTo>
                    <a:pt x="196" y="0"/>
                    <a:pt x="1" y="195"/>
                    <a:pt x="1" y="423"/>
                  </a:cubicBezTo>
                  <a:lnTo>
                    <a:pt x="1" y="1821"/>
                  </a:lnTo>
                  <a:lnTo>
                    <a:pt x="8488" y="1821"/>
                  </a:lnTo>
                  <a:lnTo>
                    <a:pt x="8488" y="423"/>
                  </a:lnTo>
                  <a:cubicBezTo>
                    <a:pt x="8488" y="195"/>
                    <a:pt x="8293" y="0"/>
                    <a:pt x="80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3880;p46">
              <a:extLst>
                <a:ext uri="{FF2B5EF4-FFF2-40B4-BE49-F238E27FC236}">
                  <a16:creationId xmlns:a16="http://schemas.microsoft.com/office/drawing/2014/main" id="{51D8FFAE-55C8-4031-BCCA-2D3E3F7CCE44}"/>
                </a:ext>
              </a:extLst>
            </p:cNvPr>
            <p:cNvSpPr/>
            <p:nvPr/>
          </p:nvSpPr>
          <p:spPr>
            <a:xfrm>
              <a:off x="13475325" y="4399525"/>
              <a:ext cx="120350" cy="65875"/>
            </a:xfrm>
            <a:custGeom>
              <a:avLst/>
              <a:gdLst/>
              <a:ahLst/>
              <a:cxnLst/>
              <a:rect l="l" t="t" r="r" b="b"/>
              <a:pathLst>
                <a:path w="4814" h="2635" extrusionOk="0">
                  <a:moveTo>
                    <a:pt x="228" y="1"/>
                  </a:moveTo>
                  <a:cubicBezTo>
                    <a:pt x="98" y="1"/>
                    <a:pt x="0" y="98"/>
                    <a:pt x="0" y="228"/>
                  </a:cubicBezTo>
                  <a:cubicBezTo>
                    <a:pt x="0" y="1562"/>
                    <a:pt x="1074" y="2635"/>
                    <a:pt x="2407" y="2635"/>
                  </a:cubicBezTo>
                  <a:cubicBezTo>
                    <a:pt x="3740" y="2635"/>
                    <a:pt x="4813" y="1562"/>
                    <a:pt x="4813" y="228"/>
                  </a:cubicBezTo>
                  <a:cubicBezTo>
                    <a:pt x="4813" y="98"/>
                    <a:pt x="4716" y="1"/>
                    <a:pt x="4586"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3881;p46">
              <a:extLst>
                <a:ext uri="{FF2B5EF4-FFF2-40B4-BE49-F238E27FC236}">
                  <a16:creationId xmlns:a16="http://schemas.microsoft.com/office/drawing/2014/main" id="{68057125-B5B1-4604-993E-F44E638C072C}"/>
                </a:ext>
              </a:extLst>
            </p:cNvPr>
            <p:cNvSpPr/>
            <p:nvPr/>
          </p:nvSpPr>
          <p:spPr>
            <a:xfrm>
              <a:off x="13802950" y="4399525"/>
              <a:ext cx="119550" cy="65875"/>
            </a:xfrm>
            <a:custGeom>
              <a:avLst/>
              <a:gdLst/>
              <a:ahLst/>
              <a:cxnLst/>
              <a:rect l="l" t="t" r="r" b="b"/>
              <a:pathLst>
                <a:path w="4782" h="2635" extrusionOk="0">
                  <a:moveTo>
                    <a:pt x="163" y="1"/>
                  </a:moveTo>
                  <a:cubicBezTo>
                    <a:pt x="66" y="1"/>
                    <a:pt x="1" y="98"/>
                    <a:pt x="1" y="163"/>
                  </a:cubicBezTo>
                  <a:lnTo>
                    <a:pt x="1" y="228"/>
                  </a:lnTo>
                  <a:cubicBezTo>
                    <a:pt x="1" y="1562"/>
                    <a:pt x="1074" y="2635"/>
                    <a:pt x="2375" y="2635"/>
                  </a:cubicBezTo>
                  <a:cubicBezTo>
                    <a:pt x="3708" y="2635"/>
                    <a:pt x="4781" y="1562"/>
                    <a:pt x="4781" y="228"/>
                  </a:cubicBezTo>
                  <a:lnTo>
                    <a:pt x="4781" y="163"/>
                  </a:lnTo>
                  <a:cubicBezTo>
                    <a:pt x="4781" y="98"/>
                    <a:pt x="4716" y="1"/>
                    <a:pt x="4619"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882;p46">
              <a:extLst>
                <a:ext uri="{FF2B5EF4-FFF2-40B4-BE49-F238E27FC236}">
                  <a16:creationId xmlns:a16="http://schemas.microsoft.com/office/drawing/2014/main" id="{FA872E86-BCF1-4AA0-83B3-31210460EE51}"/>
                </a:ext>
              </a:extLst>
            </p:cNvPr>
            <p:cNvSpPr/>
            <p:nvPr/>
          </p:nvSpPr>
          <p:spPr>
            <a:xfrm>
              <a:off x="13663950" y="4114875"/>
              <a:ext cx="70750" cy="83875"/>
            </a:xfrm>
            <a:custGeom>
              <a:avLst/>
              <a:gdLst/>
              <a:ahLst/>
              <a:cxnLst/>
              <a:rect l="l" t="t" r="r" b="b"/>
              <a:pathLst>
                <a:path w="2830" h="3355" extrusionOk="0">
                  <a:moveTo>
                    <a:pt x="1396" y="1"/>
                  </a:moveTo>
                  <a:cubicBezTo>
                    <a:pt x="1040" y="1"/>
                    <a:pt x="693" y="157"/>
                    <a:pt x="455" y="395"/>
                  </a:cubicBezTo>
                  <a:cubicBezTo>
                    <a:pt x="163" y="655"/>
                    <a:pt x="0" y="1013"/>
                    <a:pt x="0" y="1403"/>
                  </a:cubicBezTo>
                  <a:cubicBezTo>
                    <a:pt x="0" y="1566"/>
                    <a:pt x="130" y="1663"/>
                    <a:pt x="260" y="1663"/>
                  </a:cubicBezTo>
                  <a:cubicBezTo>
                    <a:pt x="423" y="1663"/>
                    <a:pt x="553" y="1566"/>
                    <a:pt x="553" y="1403"/>
                  </a:cubicBezTo>
                  <a:cubicBezTo>
                    <a:pt x="553" y="1176"/>
                    <a:pt x="650" y="948"/>
                    <a:pt x="813" y="785"/>
                  </a:cubicBezTo>
                  <a:cubicBezTo>
                    <a:pt x="955" y="644"/>
                    <a:pt x="1146" y="551"/>
                    <a:pt x="1364" y="551"/>
                  </a:cubicBezTo>
                  <a:cubicBezTo>
                    <a:pt x="1397" y="551"/>
                    <a:pt x="1430" y="554"/>
                    <a:pt x="1463" y="558"/>
                  </a:cubicBezTo>
                  <a:cubicBezTo>
                    <a:pt x="1886" y="590"/>
                    <a:pt x="2211" y="915"/>
                    <a:pt x="2244" y="1338"/>
                  </a:cubicBezTo>
                  <a:cubicBezTo>
                    <a:pt x="2276" y="1793"/>
                    <a:pt x="1919" y="2184"/>
                    <a:pt x="1463" y="2249"/>
                  </a:cubicBezTo>
                  <a:cubicBezTo>
                    <a:pt x="1268" y="2249"/>
                    <a:pt x="1106" y="2411"/>
                    <a:pt x="1106" y="2639"/>
                  </a:cubicBezTo>
                  <a:lnTo>
                    <a:pt x="1106" y="3062"/>
                  </a:lnTo>
                  <a:cubicBezTo>
                    <a:pt x="1106" y="3224"/>
                    <a:pt x="1236" y="3354"/>
                    <a:pt x="1398" y="3354"/>
                  </a:cubicBezTo>
                  <a:cubicBezTo>
                    <a:pt x="1528" y="3354"/>
                    <a:pt x="1659" y="3224"/>
                    <a:pt x="1659" y="3062"/>
                  </a:cubicBezTo>
                  <a:lnTo>
                    <a:pt x="1659" y="2769"/>
                  </a:lnTo>
                  <a:cubicBezTo>
                    <a:pt x="2341" y="2639"/>
                    <a:pt x="2829" y="2021"/>
                    <a:pt x="2764" y="1306"/>
                  </a:cubicBezTo>
                  <a:cubicBezTo>
                    <a:pt x="2732" y="623"/>
                    <a:pt x="2179" y="70"/>
                    <a:pt x="1496" y="5"/>
                  </a:cubicBezTo>
                  <a:cubicBezTo>
                    <a:pt x="1463" y="2"/>
                    <a:pt x="1429" y="1"/>
                    <a:pt x="13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883;p46">
              <a:extLst>
                <a:ext uri="{FF2B5EF4-FFF2-40B4-BE49-F238E27FC236}">
                  <a16:creationId xmlns:a16="http://schemas.microsoft.com/office/drawing/2014/main" id="{69B55752-B219-4180-9909-CC4B1E3B6FC9}"/>
                </a:ext>
              </a:extLst>
            </p:cNvPr>
            <p:cNvSpPr/>
            <p:nvPr/>
          </p:nvSpPr>
          <p:spPr>
            <a:xfrm>
              <a:off x="13691575" y="4207675"/>
              <a:ext cx="13850" cy="18725"/>
            </a:xfrm>
            <a:custGeom>
              <a:avLst/>
              <a:gdLst/>
              <a:ahLst/>
              <a:cxnLst/>
              <a:rect l="l" t="t" r="r" b="b"/>
              <a:pathLst>
                <a:path w="554" h="749" extrusionOk="0">
                  <a:moveTo>
                    <a:pt x="293" y="0"/>
                  </a:moveTo>
                  <a:cubicBezTo>
                    <a:pt x="131" y="0"/>
                    <a:pt x="1" y="130"/>
                    <a:pt x="1" y="293"/>
                  </a:cubicBezTo>
                  <a:lnTo>
                    <a:pt x="1" y="455"/>
                  </a:lnTo>
                  <a:cubicBezTo>
                    <a:pt x="1" y="618"/>
                    <a:pt x="131" y="748"/>
                    <a:pt x="293" y="748"/>
                  </a:cubicBezTo>
                  <a:cubicBezTo>
                    <a:pt x="423" y="748"/>
                    <a:pt x="554" y="618"/>
                    <a:pt x="554" y="455"/>
                  </a:cubicBezTo>
                  <a:lnTo>
                    <a:pt x="554" y="293"/>
                  </a:lnTo>
                  <a:cubicBezTo>
                    <a:pt x="554" y="130"/>
                    <a:pt x="423" y="0"/>
                    <a:pt x="2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884;p46">
              <a:extLst>
                <a:ext uri="{FF2B5EF4-FFF2-40B4-BE49-F238E27FC236}">
                  <a16:creationId xmlns:a16="http://schemas.microsoft.com/office/drawing/2014/main" id="{FBD67FD8-C273-459A-AA49-52B3EA403E1D}"/>
                </a:ext>
              </a:extLst>
            </p:cNvPr>
            <p:cNvSpPr/>
            <p:nvPr/>
          </p:nvSpPr>
          <p:spPr>
            <a:xfrm>
              <a:off x="13468000" y="4088975"/>
              <a:ext cx="461800" cy="462600"/>
            </a:xfrm>
            <a:custGeom>
              <a:avLst/>
              <a:gdLst/>
              <a:ahLst/>
              <a:cxnLst/>
              <a:rect l="l" t="t" r="r" b="b"/>
              <a:pathLst>
                <a:path w="18472" h="18504" extrusionOk="0">
                  <a:moveTo>
                    <a:pt x="2700" y="7024"/>
                  </a:moveTo>
                  <a:cubicBezTo>
                    <a:pt x="2732" y="7024"/>
                    <a:pt x="2797" y="7024"/>
                    <a:pt x="2797" y="7122"/>
                  </a:cubicBezTo>
                  <a:lnTo>
                    <a:pt x="2862" y="7317"/>
                  </a:lnTo>
                  <a:lnTo>
                    <a:pt x="2537" y="7317"/>
                  </a:lnTo>
                  <a:lnTo>
                    <a:pt x="2602" y="7122"/>
                  </a:lnTo>
                  <a:cubicBezTo>
                    <a:pt x="2602" y="7024"/>
                    <a:pt x="2667" y="7024"/>
                    <a:pt x="2700" y="7024"/>
                  </a:cubicBezTo>
                  <a:close/>
                  <a:moveTo>
                    <a:pt x="15773" y="7024"/>
                  </a:moveTo>
                  <a:cubicBezTo>
                    <a:pt x="15805" y="7024"/>
                    <a:pt x="15870" y="7024"/>
                    <a:pt x="15903" y="7122"/>
                  </a:cubicBezTo>
                  <a:lnTo>
                    <a:pt x="15935" y="7317"/>
                  </a:lnTo>
                  <a:lnTo>
                    <a:pt x="15643" y="7317"/>
                  </a:lnTo>
                  <a:lnTo>
                    <a:pt x="15675" y="7122"/>
                  </a:lnTo>
                  <a:cubicBezTo>
                    <a:pt x="15708" y="7024"/>
                    <a:pt x="15740" y="7024"/>
                    <a:pt x="15773" y="7024"/>
                  </a:cubicBezTo>
                  <a:close/>
                  <a:moveTo>
                    <a:pt x="2960" y="7837"/>
                  </a:moveTo>
                  <a:lnTo>
                    <a:pt x="3220" y="9008"/>
                  </a:lnTo>
                  <a:lnTo>
                    <a:pt x="1106" y="9008"/>
                  </a:lnTo>
                  <a:cubicBezTo>
                    <a:pt x="781" y="9008"/>
                    <a:pt x="521" y="8748"/>
                    <a:pt x="521" y="8423"/>
                  </a:cubicBezTo>
                  <a:cubicBezTo>
                    <a:pt x="521" y="8098"/>
                    <a:pt x="781" y="7837"/>
                    <a:pt x="1106" y="7837"/>
                  </a:cubicBezTo>
                  <a:close/>
                  <a:moveTo>
                    <a:pt x="17334" y="7837"/>
                  </a:moveTo>
                  <a:cubicBezTo>
                    <a:pt x="17659" y="7837"/>
                    <a:pt x="17919" y="8098"/>
                    <a:pt x="17919" y="8423"/>
                  </a:cubicBezTo>
                  <a:cubicBezTo>
                    <a:pt x="17919" y="8748"/>
                    <a:pt x="17659" y="9008"/>
                    <a:pt x="17334" y="9008"/>
                  </a:cubicBezTo>
                  <a:lnTo>
                    <a:pt x="15252" y="9008"/>
                  </a:lnTo>
                  <a:lnTo>
                    <a:pt x="15513" y="7837"/>
                  </a:lnTo>
                  <a:close/>
                  <a:moveTo>
                    <a:pt x="3350" y="9528"/>
                  </a:moveTo>
                  <a:lnTo>
                    <a:pt x="3936" y="12163"/>
                  </a:lnTo>
                  <a:lnTo>
                    <a:pt x="1464" y="12163"/>
                  </a:lnTo>
                  <a:lnTo>
                    <a:pt x="2050" y="9528"/>
                  </a:lnTo>
                  <a:close/>
                  <a:moveTo>
                    <a:pt x="4814" y="12715"/>
                  </a:moveTo>
                  <a:cubicBezTo>
                    <a:pt x="4814" y="13854"/>
                    <a:pt x="3871" y="14797"/>
                    <a:pt x="2700" y="14797"/>
                  </a:cubicBezTo>
                  <a:cubicBezTo>
                    <a:pt x="1562" y="14797"/>
                    <a:pt x="619" y="13854"/>
                    <a:pt x="586" y="12715"/>
                  </a:cubicBezTo>
                  <a:close/>
                  <a:moveTo>
                    <a:pt x="16456" y="9528"/>
                  </a:moveTo>
                  <a:lnTo>
                    <a:pt x="17041" y="12163"/>
                  </a:lnTo>
                  <a:lnTo>
                    <a:pt x="16033" y="12163"/>
                  </a:lnTo>
                  <a:cubicBezTo>
                    <a:pt x="15870" y="12163"/>
                    <a:pt x="15740" y="12293"/>
                    <a:pt x="15740" y="12423"/>
                  </a:cubicBezTo>
                  <a:cubicBezTo>
                    <a:pt x="15740" y="12585"/>
                    <a:pt x="15870" y="12715"/>
                    <a:pt x="16033" y="12715"/>
                  </a:cubicBezTo>
                  <a:lnTo>
                    <a:pt x="17919" y="12715"/>
                  </a:lnTo>
                  <a:cubicBezTo>
                    <a:pt x="17887" y="13854"/>
                    <a:pt x="16943" y="14797"/>
                    <a:pt x="15805" y="14797"/>
                  </a:cubicBezTo>
                  <a:cubicBezTo>
                    <a:pt x="14635" y="14797"/>
                    <a:pt x="13692" y="13854"/>
                    <a:pt x="13659" y="12715"/>
                  </a:cubicBezTo>
                  <a:lnTo>
                    <a:pt x="14862" y="12715"/>
                  </a:lnTo>
                  <a:cubicBezTo>
                    <a:pt x="15025" y="12715"/>
                    <a:pt x="15155" y="12585"/>
                    <a:pt x="15155" y="12423"/>
                  </a:cubicBezTo>
                  <a:cubicBezTo>
                    <a:pt x="15155" y="12293"/>
                    <a:pt x="15025" y="12163"/>
                    <a:pt x="14862" y="12163"/>
                  </a:cubicBezTo>
                  <a:lnTo>
                    <a:pt x="14537" y="12163"/>
                  </a:lnTo>
                  <a:lnTo>
                    <a:pt x="15122" y="9528"/>
                  </a:lnTo>
                  <a:close/>
                  <a:moveTo>
                    <a:pt x="13041" y="16650"/>
                  </a:moveTo>
                  <a:cubicBezTo>
                    <a:pt x="13139" y="16650"/>
                    <a:pt x="13204" y="16748"/>
                    <a:pt x="13204" y="16813"/>
                  </a:cubicBezTo>
                  <a:lnTo>
                    <a:pt x="13204" y="17951"/>
                  </a:lnTo>
                  <a:lnTo>
                    <a:pt x="5269" y="17951"/>
                  </a:lnTo>
                  <a:lnTo>
                    <a:pt x="5269" y="16813"/>
                  </a:lnTo>
                  <a:cubicBezTo>
                    <a:pt x="5269" y="16748"/>
                    <a:pt x="5334" y="16650"/>
                    <a:pt x="5432" y="16650"/>
                  </a:cubicBezTo>
                  <a:close/>
                  <a:moveTo>
                    <a:pt x="9236" y="0"/>
                  </a:moveTo>
                  <a:cubicBezTo>
                    <a:pt x="7448" y="0"/>
                    <a:pt x="5984" y="1464"/>
                    <a:pt x="5984" y="3252"/>
                  </a:cubicBezTo>
                  <a:cubicBezTo>
                    <a:pt x="5984" y="4358"/>
                    <a:pt x="6570" y="5366"/>
                    <a:pt x="7448" y="5951"/>
                  </a:cubicBezTo>
                  <a:lnTo>
                    <a:pt x="7448" y="6667"/>
                  </a:lnTo>
                  <a:lnTo>
                    <a:pt x="6927" y="7317"/>
                  </a:lnTo>
                  <a:lnTo>
                    <a:pt x="3415" y="7317"/>
                  </a:lnTo>
                  <a:lnTo>
                    <a:pt x="3350" y="6992"/>
                  </a:lnTo>
                  <a:cubicBezTo>
                    <a:pt x="3285" y="6699"/>
                    <a:pt x="3025" y="6472"/>
                    <a:pt x="2700" y="6472"/>
                  </a:cubicBezTo>
                  <a:cubicBezTo>
                    <a:pt x="2407" y="6472"/>
                    <a:pt x="2147" y="6699"/>
                    <a:pt x="2082" y="6992"/>
                  </a:cubicBezTo>
                  <a:lnTo>
                    <a:pt x="1984" y="7317"/>
                  </a:lnTo>
                  <a:lnTo>
                    <a:pt x="1106" y="7317"/>
                  </a:lnTo>
                  <a:cubicBezTo>
                    <a:pt x="521" y="7317"/>
                    <a:pt x="1" y="7805"/>
                    <a:pt x="1" y="8423"/>
                  </a:cubicBezTo>
                  <a:cubicBezTo>
                    <a:pt x="1" y="9041"/>
                    <a:pt x="521" y="9528"/>
                    <a:pt x="1106" y="9528"/>
                  </a:cubicBezTo>
                  <a:lnTo>
                    <a:pt x="1497" y="9528"/>
                  </a:lnTo>
                  <a:lnTo>
                    <a:pt x="911" y="12163"/>
                  </a:lnTo>
                  <a:lnTo>
                    <a:pt x="489" y="12163"/>
                  </a:lnTo>
                  <a:cubicBezTo>
                    <a:pt x="228" y="12163"/>
                    <a:pt x="33" y="12358"/>
                    <a:pt x="33" y="12585"/>
                  </a:cubicBezTo>
                  <a:lnTo>
                    <a:pt x="33" y="12650"/>
                  </a:lnTo>
                  <a:cubicBezTo>
                    <a:pt x="33" y="14146"/>
                    <a:pt x="1237" y="15317"/>
                    <a:pt x="2700" y="15317"/>
                  </a:cubicBezTo>
                  <a:cubicBezTo>
                    <a:pt x="4196" y="15317"/>
                    <a:pt x="5367" y="14146"/>
                    <a:pt x="5367" y="12650"/>
                  </a:cubicBezTo>
                  <a:lnTo>
                    <a:pt x="5367" y="12585"/>
                  </a:lnTo>
                  <a:cubicBezTo>
                    <a:pt x="5367" y="12358"/>
                    <a:pt x="5171" y="12163"/>
                    <a:pt x="4944" y="12163"/>
                  </a:cubicBezTo>
                  <a:lnTo>
                    <a:pt x="4488" y="12163"/>
                  </a:lnTo>
                  <a:lnTo>
                    <a:pt x="3903" y="9528"/>
                  </a:lnTo>
                  <a:lnTo>
                    <a:pt x="6830" y="9528"/>
                  </a:lnTo>
                  <a:lnTo>
                    <a:pt x="6830" y="10504"/>
                  </a:lnTo>
                  <a:cubicBezTo>
                    <a:pt x="6830" y="10667"/>
                    <a:pt x="6960" y="10797"/>
                    <a:pt x="7123" y="10797"/>
                  </a:cubicBezTo>
                  <a:cubicBezTo>
                    <a:pt x="7253" y="10797"/>
                    <a:pt x="7383" y="10667"/>
                    <a:pt x="7383" y="10504"/>
                  </a:cubicBezTo>
                  <a:lnTo>
                    <a:pt x="7383" y="9496"/>
                  </a:lnTo>
                  <a:cubicBezTo>
                    <a:pt x="7383" y="9236"/>
                    <a:pt x="7155" y="9008"/>
                    <a:pt x="6895" y="9008"/>
                  </a:cubicBezTo>
                  <a:lnTo>
                    <a:pt x="3806" y="9008"/>
                  </a:lnTo>
                  <a:lnTo>
                    <a:pt x="3545" y="7870"/>
                  </a:lnTo>
                  <a:lnTo>
                    <a:pt x="7058" y="7870"/>
                  </a:lnTo>
                  <a:cubicBezTo>
                    <a:pt x="7155" y="7870"/>
                    <a:pt x="7220" y="7805"/>
                    <a:pt x="7285" y="7740"/>
                  </a:cubicBezTo>
                  <a:lnTo>
                    <a:pt x="7936" y="6894"/>
                  </a:lnTo>
                  <a:cubicBezTo>
                    <a:pt x="7968" y="6862"/>
                    <a:pt x="7968" y="6797"/>
                    <a:pt x="7968" y="6732"/>
                  </a:cubicBezTo>
                  <a:lnTo>
                    <a:pt x="7968" y="6244"/>
                  </a:lnTo>
                  <a:cubicBezTo>
                    <a:pt x="8358" y="6407"/>
                    <a:pt x="8781" y="6472"/>
                    <a:pt x="9236" y="6472"/>
                  </a:cubicBezTo>
                  <a:cubicBezTo>
                    <a:pt x="9692" y="6472"/>
                    <a:pt x="10114" y="6407"/>
                    <a:pt x="10505" y="6244"/>
                  </a:cubicBezTo>
                  <a:lnTo>
                    <a:pt x="10505" y="6732"/>
                  </a:lnTo>
                  <a:cubicBezTo>
                    <a:pt x="10505" y="6797"/>
                    <a:pt x="10505" y="6862"/>
                    <a:pt x="10570" y="6894"/>
                  </a:cubicBezTo>
                  <a:lnTo>
                    <a:pt x="11188" y="7740"/>
                  </a:lnTo>
                  <a:cubicBezTo>
                    <a:pt x="11253" y="7805"/>
                    <a:pt x="11318" y="7870"/>
                    <a:pt x="11415" y="7870"/>
                  </a:cubicBezTo>
                  <a:lnTo>
                    <a:pt x="14960" y="7870"/>
                  </a:lnTo>
                  <a:lnTo>
                    <a:pt x="14700" y="9008"/>
                  </a:lnTo>
                  <a:lnTo>
                    <a:pt x="11578" y="9008"/>
                  </a:lnTo>
                  <a:cubicBezTo>
                    <a:pt x="11318" y="9008"/>
                    <a:pt x="11090" y="9236"/>
                    <a:pt x="11090" y="9496"/>
                  </a:cubicBezTo>
                  <a:lnTo>
                    <a:pt x="11090" y="16130"/>
                  </a:lnTo>
                  <a:lnTo>
                    <a:pt x="9497" y="16130"/>
                  </a:lnTo>
                  <a:lnTo>
                    <a:pt x="9497" y="13756"/>
                  </a:lnTo>
                  <a:cubicBezTo>
                    <a:pt x="9497" y="13593"/>
                    <a:pt x="9399" y="13463"/>
                    <a:pt x="9236" y="13463"/>
                  </a:cubicBezTo>
                  <a:cubicBezTo>
                    <a:pt x="9074" y="13463"/>
                    <a:pt x="8976" y="13593"/>
                    <a:pt x="8976" y="13756"/>
                  </a:cubicBezTo>
                  <a:lnTo>
                    <a:pt x="8976" y="16130"/>
                  </a:lnTo>
                  <a:lnTo>
                    <a:pt x="7383" y="16130"/>
                  </a:lnTo>
                  <a:lnTo>
                    <a:pt x="7383" y="11675"/>
                  </a:lnTo>
                  <a:cubicBezTo>
                    <a:pt x="7383" y="11512"/>
                    <a:pt x="7253" y="11382"/>
                    <a:pt x="7123" y="11382"/>
                  </a:cubicBezTo>
                  <a:cubicBezTo>
                    <a:pt x="6960" y="11382"/>
                    <a:pt x="6830" y="11512"/>
                    <a:pt x="6830" y="11675"/>
                  </a:cubicBezTo>
                  <a:lnTo>
                    <a:pt x="6830" y="16130"/>
                  </a:lnTo>
                  <a:lnTo>
                    <a:pt x="5432" y="16130"/>
                  </a:lnTo>
                  <a:cubicBezTo>
                    <a:pt x="5041" y="16130"/>
                    <a:pt x="4749" y="16423"/>
                    <a:pt x="4749" y="16813"/>
                  </a:cubicBezTo>
                  <a:lnTo>
                    <a:pt x="4749" y="17951"/>
                  </a:lnTo>
                  <a:lnTo>
                    <a:pt x="4619" y="17951"/>
                  </a:lnTo>
                  <a:cubicBezTo>
                    <a:pt x="4456" y="17951"/>
                    <a:pt x="4326" y="18081"/>
                    <a:pt x="4326" y="18211"/>
                  </a:cubicBezTo>
                  <a:cubicBezTo>
                    <a:pt x="4326" y="18374"/>
                    <a:pt x="4456" y="18504"/>
                    <a:pt x="4619" y="18504"/>
                  </a:cubicBezTo>
                  <a:lnTo>
                    <a:pt x="13887" y="18504"/>
                  </a:lnTo>
                  <a:cubicBezTo>
                    <a:pt x="14049" y="18504"/>
                    <a:pt x="14179" y="18374"/>
                    <a:pt x="14179" y="18211"/>
                  </a:cubicBezTo>
                  <a:cubicBezTo>
                    <a:pt x="14179" y="18081"/>
                    <a:pt x="14049" y="17951"/>
                    <a:pt x="13887" y="17951"/>
                  </a:cubicBezTo>
                  <a:lnTo>
                    <a:pt x="13757" y="17951"/>
                  </a:lnTo>
                  <a:lnTo>
                    <a:pt x="13757" y="16813"/>
                  </a:lnTo>
                  <a:cubicBezTo>
                    <a:pt x="13757" y="16423"/>
                    <a:pt x="13431" y="16130"/>
                    <a:pt x="13041" y="16130"/>
                  </a:cubicBezTo>
                  <a:lnTo>
                    <a:pt x="11610" y="16130"/>
                  </a:lnTo>
                  <a:lnTo>
                    <a:pt x="11610" y="9528"/>
                  </a:lnTo>
                  <a:lnTo>
                    <a:pt x="14570" y="9528"/>
                  </a:lnTo>
                  <a:lnTo>
                    <a:pt x="13984" y="12163"/>
                  </a:lnTo>
                  <a:lnTo>
                    <a:pt x="13626" y="12163"/>
                  </a:lnTo>
                  <a:cubicBezTo>
                    <a:pt x="13334" y="12163"/>
                    <a:pt x="13139" y="12390"/>
                    <a:pt x="13139" y="12650"/>
                  </a:cubicBezTo>
                  <a:cubicBezTo>
                    <a:pt x="13139" y="14146"/>
                    <a:pt x="14309" y="15317"/>
                    <a:pt x="15805" y="15317"/>
                  </a:cubicBezTo>
                  <a:cubicBezTo>
                    <a:pt x="17269" y="15317"/>
                    <a:pt x="18472" y="14146"/>
                    <a:pt x="18472" y="12650"/>
                  </a:cubicBezTo>
                  <a:cubicBezTo>
                    <a:pt x="18472" y="12390"/>
                    <a:pt x="18244" y="12163"/>
                    <a:pt x="17952" y="12163"/>
                  </a:cubicBezTo>
                  <a:lnTo>
                    <a:pt x="17594" y="12163"/>
                  </a:lnTo>
                  <a:lnTo>
                    <a:pt x="17009" y="9528"/>
                  </a:lnTo>
                  <a:lnTo>
                    <a:pt x="17334" y="9528"/>
                  </a:lnTo>
                  <a:cubicBezTo>
                    <a:pt x="17952" y="9528"/>
                    <a:pt x="18472" y="9041"/>
                    <a:pt x="18472" y="8423"/>
                  </a:cubicBezTo>
                  <a:cubicBezTo>
                    <a:pt x="18472" y="7805"/>
                    <a:pt x="17952" y="7317"/>
                    <a:pt x="17334" y="7317"/>
                  </a:cubicBezTo>
                  <a:lnTo>
                    <a:pt x="16488" y="7317"/>
                  </a:lnTo>
                  <a:lnTo>
                    <a:pt x="16423" y="6992"/>
                  </a:lnTo>
                  <a:cubicBezTo>
                    <a:pt x="16358" y="6667"/>
                    <a:pt x="16098" y="6472"/>
                    <a:pt x="15805" y="6472"/>
                  </a:cubicBezTo>
                  <a:cubicBezTo>
                    <a:pt x="15480" y="6472"/>
                    <a:pt x="15220" y="6667"/>
                    <a:pt x="15155" y="6992"/>
                  </a:cubicBezTo>
                  <a:lnTo>
                    <a:pt x="15090" y="7317"/>
                  </a:lnTo>
                  <a:lnTo>
                    <a:pt x="11545" y="7317"/>
                  </a:lnTo>
                  <a:lnTo>
                    <a:pt x="11025" y="6667"/>
                  </a:lnTo>
                  <a:lnTo>
                    <a:pt x="11025" y="5951"/>
                  </a:lnTo>
                  <a:cubicBezTo>
                    <a:pt x="11903" y="5366"/>
                    <a:pt x="12488" y="4358"/>
                    <a:pt x="12488" y="3252"/>
                  </a:cubicBezTo>
                  <a:cubicBezTo>
                    <a:pt x="12488" y="2829"/>
                    <a:pt x="12391" y="2439"/>
                    <a:pt x="12261" y="2082"/>
                  </a:cubicBezTo>
                  <a:cubicBezTo>
                    <a:pt x="12210" y="1980"/>
                    <a:pt x="12119" y="1898"/>
                    <a:pt x="12005" y="1898"/>
                  </a:cubicBezTo>
                  <a:cubicBezTo>
                    <a:pt x="11973" y="1898"/>
                    <a:pt x="11939" y="1905"/>
                    <a:pt x="11903" y="1919"/>
                  </a:cubicBezTo>
                  <a:cubicBezTo>
                    <a:pt x="11773" y="1984"/>
                    <a:pt x="11708" y="2147"/>
                    <a:pt x="11773" y="2277"/>
                  </a:cubicBezTo>
                  <a:cubicBezTo>
                    <a:pt x="11870" y="2569"/>
                    <a:pt x="11935" y="2895"/>
                    <a:pt x="11935" y="3252"/>
                  </a:cubicBezTo>
                  <a:cubicBezTo>
                    <a:pt x="11935" y="4716"/>
                    <a:pt x="10732" y="5951"/>
                    <a:pt x="9236" y="5951"/>
                  </a:cubicBezTo>
                  <a:cubicBezTo>
                    <a:pt x="7740" y="5951"/>
                    <a:pt x="6537" y="4716"/>
                    <a:pt x="6537" y="3252"/>
                  </a:cubicBezTo>
                  <a:cubicBezTo>
                    <a:pt x="6537" y="1756"/>
                    <a:pt x="7740" y="521"/>
                    <a:pt x="9236" y="521"/>
                  </a:cubicBezTo>
                  <a:cubicBezTo>
                    <a:pt x="9984" y="521"/>
                    <a:pt x="10700" y="846"/>
                    <a:pt x="11188" y="1399"/>
                  </a:cubicBezTo>
                  <a:cubicBezTo>
                    <a:pt x="11253" y="1447"/>
                    <a:pt x="11326" y="1472"/>
                    <a:pt x="11395" y="1472"/>
                  </a:cubicBezTo>
                  <a:cubicBezTo>
                    <a:pt x="11464" y="1472"/>
                    <a:pt x="11529" y="1447"/>
                    <a:pt x="11578" y="1399"/>
                  </a:cubicBezTo>
                  <a:cubicBezTo>
                    <a:pt x="11708" y="1301"/>
                    <a:pt x="11708" y="1138"/>
                    <a:pt x="11610" y="1008"/>
                  </a:cubicBezTo>
                  <a:cubicBezTo>
                    <a:pt x="10960" y="358"/>
                    <a:pt x="10147"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3862;p46">
            <a:extLst>
              <a:ext uri="{FF2B5EF4-FFF2-40B4-BE49-F238E27FC236}">
                <a16:creationId xmlns:a16="http://schemas.microsoft.com/office/drawing/2014/main" id="{75184E72-4D4C-4905-91CF-FDB222669200}"/>
              </a:ext>
            </a:extLst>
          </p:cNvPr>
          <p:cNvGrpSpPr/>
          <p:nvPr/>
        </p:nvGrpSpPr>
        <p:grpSpPr>
          <a:xfrm>
            <a:off x="1183405" y="1624743"/>
            <a:ext cx="416889" cy="548640"/>
            <a:chOff x="9784350" y="4044475"/>
            <a:chExt cx="378050" cy="462400"/>
          </a:xfrm>
        </p:grpSpPr>
        <p:sp>
          <p:nvSpPr>
            <p:cNvPr id="154" name="Google Shape;3863;p46">
              <a:extLst>
                <a:ext uri="{FF2B5EF4-FFF2-40B4-BE49-F238E27FC236}">
                  <a16:creationId xmlns:a16="http://schemas.microsoft.com/office/drawing/2014/main" id="{8ECBBEDE-DAB5-413E-A8D8-E34DA3476484}"/>
                </a:ext>
              </a:extLst>
            </p:cNvPr>
            <p:cNvSpPr/>
            <p:nvPr/>
          </p:nvSpPr>
          <p:spPr>
            <a:xfrm>
              <a:off x="9829050" y="4051125"/>
              <a:ext cx="233375" cy="185025"/>
            </a:xfrm>
            <a:custGeom>
              <a:avLst/>
              <a:gdLst/>
              <a:ahLst/>
              <a:cxnLst/>
              <a:rect l="l" t="t" r="r" b="b"/>
              <a:pathLst>
                <a:path w="9335" h="7401" extrusionOk="0">
                  <a:moveTo>
                    <a:pt x="4901" y="0"/>
                  </a:moveTo>
                  <a:cubicBezTo>
                    <a:pt x="4615" y="0"/>
                    <a:pt x="4325" y="27"/>
                    <a:pt x="4033" y="83"/>
                  </a:cubicBezTo>
                  <a:cubicBezTo>
                    <a:pt x="1594" y="539"/>
                    <a:pt x="1" y="2945"/>
                    <a:pt x="456" y="5417"/>
                  </a:cubicBezTo>
                  <a:lnTo>
                    <a:pt x="684" y="6587"/>
                  </a:lnTo>
                  <a:lnTo>
                    <a:pt x="846" y="7400"/>
                  </a:lnTo>
                  <a:lnTo>
                    <a:pt x="2440" y="6978"/>
                  </a:lnTo>
                  <a:lnTo>
                    <a:pt x="2310" y="6230"/>
                  </a:lnTo>
                  <a:lnTo>
                    <a:pt x="2115" y="5091"/>
                  </a:lnTo>
                  <a:cubicBezTo>
                    <a:pt x="1822" y="3530"/>
                    <a:pt x="2798" y="2035"/>
                    <a:pt x="4359" y="1742"/>
                  </a:cubicBezTo>
                  <a:cubicBezTo>
                    <a:pt x="4548" y="1704"/>
                    <a:pt x="4737" y="1686"/>
                    <a:pt x="4923" y="1686"/>
                  </a:cubicBezTo>
                  <a:cubicBezTo>
                    <a:pt x="6175" y="1686"/>
                    <a:pt x="7303" y="2512"/>
                    <a:pt x="7643" y="3758"/>
                  </a:cubicBezTo>
                  <a:cubicBezTo>
                    <a:pt x="7671" y="3871"/>
                    <a:pt x="7798" y="3960"/>
                    <a:pt x="7916" y="3960"/>
                  </a:cubicBezTo>
                  <a:cubicBezTo>
                    <a:pt x="7933" y="3960"/>
                    <a:pt x="7951" y="3958"/>
                    <a:pt x="7968" y="3953"/>
                  </a:cubicBezTo>
                  <a:lnTo>
                    <a:pt x="9041" y="3758"/>
                  </a:lnTo>
                  <a:cubicBezTo>
                    <a:pt x="9204" y="3726"/>
                    <a:pt x="9334" y="3563"/>
                    <a:pt x="9269" y="3400"/>
                  </a:cubicBezTo>
                  <a:cubicBezTo>
                    <a:pt x="8756" y="1375"/>
                    <a:pt x="6941" y="0"/>
                    <a:pt x="49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864;p46">
              <a:extLst>
                <a:ext uri="{FF2B5EF4-FFF2-40B4-BE49-F238E27FC236}">
                  <a16:creationId xmlns:a16="http://schemas.microsoft.com/office/drawing/2014/main" id="{D8798BF2-2C7C-431B-9C96-EB1D218780E1}"/>
                </a:ext>
              </a:extLst>
            </p:cNvPr>
            <p:cNvSpPr/>
            <p:nvPr/>
          </p:nvSpPr>
          <p:spPr>
            <a:xfrm>
              <a:off x="9784350" y="4206850"/>
              <a:ext cx="370750" cy="292700"/>
            </a:xfrm>
            <a:custGeom>
              <a:avLst/>
              <a:gdLst/>
              <a:ahLst/>
              <a:cxnLst/>
              <a:rect l="l" t="t" r="r" b="b"/>
              <a:pathLst>
                <a:path w="14830" h="11708" extrusionOk="0">
                  <a:moveTo>
                    <a:pt x="4086" y="1"/>
                  </a:moveTo>
                  <a:cubicBezTo>
                    <a:pt x="3130" y="1"/>
                    <a:pt x="2179" y="358"/>
                    <a:pt x="1464" y="1074"/>
                  </a:cubicBezTo>
                  <a:cubicBezTo>
                    <a:pt x="33" y="2505"/>
                    <a:pt x="0" y="4781"/>
                    <a:pt x="1366" y="6244"/>
                  </a:cubicBezTo>
                  <a:lnTo>
                    <a:pt x="5691" y="10927"/>
                  </a:lnTo>
                  <a:cubicBezTo>
                    <a:pt x="6163" y="11447"/>
                    <a:pt x="6813" y="11708"/>
                    <a:pt x="7464" y="11708"/>
                  </a:cubicBezTo>
                  <a:cubicBezTo>
                    <a:pt x="8114" y="11708"/>
                    <a:pt x="8764" y="11447"/>
                    <a:pt x="9236" y="10927"/>
                  </a:cubicBezTo>
                  <a:lnTo>
                    <a:pt x="13463" y="6244"/>
                  </a:lnTo>
                  <a:cubicBezTo>
                    <a:pt x="14829" y="4781"/>
                    <a:pt x="14764" y="2505"/>
                    <a:pt x="13366" y="1106"/>
                  </a:cubicBezTo>
                  <a:lnTo>
                    <a:pt x="13333" y="1106"/>
                  </a:lnTo>
                  <a:cubicBezTo>
                    <a:pt x="12618" y="375"/>
                    <a:pt x="11667" y="9"/>
                    <a:pt x="10711" y="9"/>
                  </a:cubicBezTo>
                  <a:cubicBezTo>
                    <a:pt x="9756" y="9"/>
                    <a:pt x="8797" y="375"/>
                    <a:pt x="8065" y="1106"/>
                  </a:cubicBezTo>
                  <a:lnTo>
                    <a:pt x="7642" y="1529"/>
                  </a:lnTo>
                  <a:cubicBezTo>
                    <a:pt x="7577" y="1594"/>
                    <a:pt x="7488" y="1627"/>
                    <a:pt x="7399" y="1627"/>
                  </a:cubicBezTo>
                  <a:cubicBezTo>
                    <a:pt x="7309" y="1627"/>
                    <a:pt x="7220" y="1594"/>
                    <a:pt x="7155" y="1529"/>
                  </a:cubicBezTo>
                  <a:lnTo>
                    <a:pt x="6732" y="1074"/>
                  </a:lnTo>
                  <a:cubicBezTo>
                    <a:pt x="6000" y="358"/>
                    <a:pt x="5041" y="1"/>
                    <a:pt x="4086"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865;p46">
              <a:extLst>
                <a:ext uri="{FF2B5EF4-FFF2-40B4-BE49-F238E27FC236}">
                  <a16:creationId xmlns:a16="http://schemas.microsoft.com/office/drawing/2014/main" id="{ABF9B846-9F1E-4473-BBCA-CB920965A80F}"/>
                </a:ext>
              </a:extLst>
            </p:cNvPr>
            <p:cNvSpPr/>
            <p:nvPr/>
          </p:nvSpPr>
          <p:spPr>
            <a:xfrm>
              <a:off x="9784350" y="4206525"/>
              <a:ext cx="206525" cy="293025"/>
            </a:xfrm>
            <a:custGeom>
              <a:avLst/>
              <a:gdLst/>
              <a:ahLst/>
              <a:cxnLst/>
              <a:rect l="l" t="t" r="r" b="b"/>
              <a:pathLst>
                <a:path w="8261" h="11721" extrusionOk="0">
                  <a:moveTo>
                    <a:pt x="4077" y="1"/>
                  </a:moveTo>
                  <a:cubicBezTo>
                    <a:pt x="3132" y="1"/>
                    <a:pt x="2188" y="363"/>
                    <a:pt x="1464" y="1087"/>
                  </a:cubicBezTo>
                  <a:cubicBezTo>
                    <a:pt x="33" y="2518"/>
                    <a:pt x="0" y="4794"/>
                    <a:pt x="1366" y="6257"/>
                  </a:cubicBezTo>
                  <a:lnTo>
                    <a:pt x="5691" y="10940"/>
                  </a:lnTo>
                  <a:cubicBezTo>
                    <a:pt x="6150" y="11468"/>
                    <a:pt x="6804" y="11721"/>
                    <a:pt x="7457" y="11721"/>
                  </a:cubicBezTo>
                  <a:cubicBezTo>
                    <a:pt x="7730" y="11721"/>
                    <a:pt x="8002" y="11677"/>
                    <a:pt x="8260" y="11591"/>
                  </a:cubicBezTo>
                  <a:cubicBezTo>
                    <a:pt x="8033" y="11460"/>
                    <a:pt x="7805" y="11298"/>
                    <a:pt x="7610" y="11103"/>
                  </a:cubicBezTo>
                  <a:lnTo>
                    <a:pt x="3285" y="6420"/>
                  </a:lnTo>
                  <a:cubicBezTo>
                    <a:pt x="1919" y="4924"/>
                    <a:pt x="1984" y="2648"/>
                    <a:pt x="3382" y="1249"/>
                  </a:cubicBezTo>
                  <a:cubicBezTo>
                    <a:pt x="3935" y="697"/>
                    <a:pt x="4618" y="339"/>
                    <a:pt x="5301" y="209"/>
                  </a:cubicBezTo>
                  <a:cubicBezTo>
                    <a:pt x="4905" y="70"/>
                    <a:pt x="4491" y="1"/>
                    <a:pt x="4077"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866;p46">
              <a:extLst>
                <a:ext uri="{FF2B5EF4-FFF2-40B4-BE49-F238E27FC236}">
                  <a16:creationId xmlns:a16="http://schemas.microsoft.com/office/drawing/2014/main" id="{0D3D793E-E50B-45AE-8DC0-632FD51EFBA5}"/>
                </a:ext>
              </a:extLst>
            </p:cNvPr>
            <p:cNvSpPr/>
            <p:nvPr/>
          </p:nvSpPr>
          <p:spPr>
            <a:xfrm>
              <a:off x="9896550" y="4275150"/>
              <a:ext cx="144725" cy="134975"/>
            </a:xfrm>
            <a:custGeom>
              <a:avLst/>
              <a:gdLst/>
              <a:ahLst/>
              <a:cxnLst/>
              <a:rect l="l" t="t" r="r" b="b"/>
              <a:pathLst>
                <a:path w="5789" h="5399" extrusionOk="0">
                  <a:moveTo>
                    <a:pt x="1073" y="0"/>
                  </a:moveTo>
                  <a:cubicBezTo>
                    <a:pt x="488" y="0"/>
                    <a:pt x="0" y="488"/>
                    <a:pt x="0" y="1073"/>
                  </a:cubicBezTo>
                  <a:lnTo>
                    <a:pt x="0" y="4325"/>
                  </a:lnTo>
                  <a:cubicBezTo>
                    <a:pt x="0" y="4911"/>
                    <a:pt x="488" y="5398"/>
                    <a:pt x="1073" y="5398"/>
                  </a:cubicBezTo>
                  <a:lnTo>
                    <a:pt x="4715" y="5398"/>
                  </a:lnTo>
                  <a:cubicBezTo>
                    <a:pt x="5301" y="5398"/>
                    <a:pt x="5789" y="4911"/>
                    <a:pt x="5789" y="4325"/>
                  </a:cubicBezTo>
                  <a:lnTo>
                    <a:pt x="5789" y="1073"/>
                  </a:lnTo>
                  <a:cubicBezTo>
                    <a:pt x="5789" y="488"/>
                    <a:pt x="5301" y="0"/>
                    <a:pt x="4715" y="0"/>
                  </a:cubicBezTo>
                  <a:close/>
                </a:path>
              </a:pathLst>
            </a:custGeom>
            <a:solidFill>
              <a:srgbClr val="F3F0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867;p46">
              <a:extLst>
                <a:ext uri="{FF2B5EF4-FFF2-40B4-BE49-F238E27FC236}">
                  <a16:creationId xmlns:a16="http://schemas.microsoft.com/office/drawing/2014/main" id="{04FB421C-B54E-4CE4-ABFA-2696DD6C343F}"/>
                </a:ext>
              </a:extLst>
            </p:cNvPr>
            <p:cNvSpPr/>
            <p:nvPr/>
          </p:nvSpPr>
          <p:spPr>
            <a:xfrm>
              <a:off x="9942075" y="4303550"/>
              <a:ext cx="52850" cy="78125"/>
            </a:xfrm>
            <a:custGeom>
              <a:avLst/>
              <a:gdLst/>
              <a:ahLst/>
              <a:cxnLst/>
              <a:rect l="l" t="t" r="r" b="b"/>
              <a:pathLst>
                <a:path w="2114" h="3125" extrusionOk="0">
                  <a:moveTo>
                    <a:pt x="1080" y="1"/>
                  </a:moveTo>
                  <a:cubicBezTo>
                    <a:pt x="488" y="1"/>
                    <a:pt x="0" y="476"/>
                    <a:pt x="0" y="1043"/>
                  </a:cubicBezTo>
                  <a:cubicBezTo>
                    <a:pt x="0" y="1401"/>
                    <a:pt x="163" y="1693"/>
                    <a:pt x="390" y="1889"/>
                  </a:cubicBezTo>
                  <a:cubicBezTo>
                    <a:pt x="423" y="1889"/>
                    <a:pt x="423" y="1921"/>
                    <a:pt x="423" y="1954"/>
                  </a:cubicBezTo>
                  <a:lnTo>
                    <a:pt x="293" y="2637"/>
                  </a:lnTo>
                  <a:cubicBezTo>
                    <a:pt x="228" y="2897"/>
                    <a:pt x="423" y="3124"/>
                    <a:pt x="683" y="3124"/>
                  </a:cubicBezTo>
                  <a:lnTo>
                    <a:pt x="1464" y="3124"/>
                  </a:lnTo>
                  <a:cubicBezTo>
                    <a:pt x="1724" y="3124"/>
                    <a:pt x="1919" y="2897"/>
                    <a:pt x="1886" y="2637"/>
                  </a:cubicBezTo>
                  <a:lnTo>
                    <a:pt x="1724" y="1921"/>
                  </a:lnTo>
                  <a:cubicBezTo>
                    <a:pt x="1724" y="1889"/>
                    <a:pt x="1724" y="1856"/>
                    <a:pt x="1756" y="1856"/>
                  </a:cubicBezTo>
                  <a:cubicBezTo>
                    <a:pt x="1984" y="1661"/>
                    <a:pt x="2114" y="1368"/>
                    <a:pt x="2114" y="1043"/>
                  </a:cubicBezTo>
                  <a:cubicBezTo>
                    <a:pt x="2114" y="490"/>
                    <a:pt x="1691" y="35"/>
                    <a:pt x="1138" y="2"/>
                  </a:cubicBezTo>
                  <a:cubicBezTo>
                    <a:pt x="1119" y="1"/>
                    <a:pt x="1099" y="1"/>
                    <a:pt x="10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868;p46">
              <a:extLst>
                <a:ext uri="{FF2B5EF4-FFF2-40B4-BE49-F238E27FC236}">
                  <a16:creationId xmlns:a16="http://schemas.microsoft.com/office/drawing/2014/main" id="{92ADEC46-2F6E-4B3F-A8DD-D0D5C931878B}"/>
                </a:ext>
              </a:extLst>
            </p:cNvPr>
            <p:cNvSpPr/>
            <p:nvPr/>
          </p:nvSpPr>
          <p:spPr>
            <a:xfrm>
              <a:off x="9785975" y="4044475"/>
              <a:ext cx="376425" cy="462400"/>
            </a:xfrm>
            <a:custGeom>
              <a:avLst/>
              <a:gdLst/>
              <a:ahLst/>
              <a:cxnLst/>
              <a:rect l="l" t="t" r="r" b="b"/>
              <a:pathLst>
                <a:path w="15057" h="18496" extrusionOk="0">
                  <a:moveTo>
                    <a:pt x="6645" y="0"/>
                  </a:moveTo>
                  <a:cubicBezTo>
                    <a:pt x="6341" y="0"/>
                    <a:pt x="6033" y="29"/>
                    <a:pt x="5724" y="89"/>
                  </a:cubicBezTo>
                  <a:cubicBezTo>
                    <a:pt x="3155" y="577"/>
                    <a:pt x="1431" y="3114"/>
                    <a:pt x="1919" y="5715"/>
                  </a:cubicBezTo>
                  <a:lnTo>
                    <a:pt x="2114" y="6723"/>
                  </a:lnTo>
                  <a:cubicBezTo>
                    <a:pt x="1789" y="6886"/>
                    <a:pt x="1464" y="7113"/>
                    <a:pt x="1204" y="7406"/>
                  </a:cubicBezTo>
                  <a:cubicBezTo>
                    <a:pt x="456" y="8122"/>
                    <a:pt x="65" y="9097"/>
                    <a:pt x="33" y="10138"/>
                  </a:cubicBezTo>
                  <a:cubicBezTo>
                    <a:pt x="0" y="11178"/>
                    <a:pt x="391" y="12187"/>
                    <a:pt x="1106" y="12967"/>
                  </a:cubicBezTo>
                  <a:lnTo>
                    <a:pt x="5431" y="17617"/>
                  </a:lnTo>
                  <a:cubicBezTo>
                    <a:pt x="5919" y="18170"/>
                    <a:pt x="6634" y="18495"/>
                    <a:pt x="7382" y="18495"/>
                  </a:cubicBezTo>
                  <a:lnTo>
                    <a:pt x="7415" y="18495"/>
                  </a:lnTo>
                  <a:cubicBezTo>
                    <a:pt x="8163" y="18495"/>
                    <a:pt x="8878" y="18170"/>
                    <a:pt x="9366" y="17617"/>
                  </a:cubicBezTo>
                  <a:lnTo>
                    <a:pt x="10732" y="16121"/>
                  </a:lnTo>
                  <a:cubicBezTo>
                    <a:pt x="10862" y="15991"/>
                    <a:pt x="10829" y="15829"/>
                    <a:pt x="10732" y="15731"/>
                  </a:cubicBezTo>
                  <a:cubicBezTo>
                    <a:pt x="10671" y="15671"/>
                    <a:pt x="10604" y="15645"/>
                    <a:pt x="10539" y="15645"/>
                  </a:cubicBezTo>
                  <a:cubicBezTo>
                    <a:pt x="10465" y="15645"/>
                    <a:pt x="10394" y="15679"/>
                    <a:pt x="10342" y="15731"/>
                  </a:cubicBezTo>
                  <a:lnTo>
                    <a:pt x="8976" y="17227"/>
                  </a:lnTo>
                  <a:cubicBezTo>
                    <a:pt x="8553" y="17682"/>
                    <a:pt x="8000" y="17910"/>
                    <a:pt x="7415" y="17942"/>
                  </a:cubicBezTo>
                  <a:lnTo>
                    <a:pt x="7382" y="17942"/>
                  </a:lnTo>
                  <a:cubicBezTo>
                    <a:pt x="6797" y="17942"/>
                    <a:pt x="6244" y="17682"/>
                    <a:pt x="5821" y="17260"/>
                  </a:cubicBezTo>
                  <a:lnTo>
                    <a:pt x="1496" y="12577"/>
                  </a:lnTo>
                  <a:cubicBezTo>
                    <a:pt x="878" y="11926"/>
                    <a:pt x="553" y="11048"/>
                    <a:pt x="586" y="10170"/>
                  </a:cubicBezTo>
                  <a:cubicBezTo>
                    <a:pt x="618" y="9260"/>
                    <a:pt x="976" y="8414"/>
                    <a:pt x="1594" y="7796"/>
                  </a:cubicBezTo>
                  <a:cubicBezTo>
                    <a:pt x="2260" y="7113"/>
                    <a:pt x="3147" y="6772"/>
                    <a:pt x="4033" y="6772"/>
                  </a:cubicBezTo>
                  <a:cubicBezTo>
                    <a:pt x="4919" y="6772"/>
                    <a:pt x="5805" y="7113"/>
                    <a:pt x="6472" y="7796"/>
                  </a:cubicBezTo>
                  <a:lnTo>
                    <a:pt x="6927" y="8219"/>
                  </a:lnTo>
                  <a:cubicBezTo>
                    <a:pt x="7041" y="8333"/>
                    <a:pt x="7195" y="8390"/>
                    <a:pt x="7354" y="8390"/>
                  </a:cubicBezTo>
                  <a:cubicBezTo>
                    <a:pt x="7512" y="8390"/>
                    <a:pt x="7675" y="8333"/>
                    <a:pt x="7805" y="8219"/>
                  </a:cubicBezTo>
                  <a:lnTo>
                    <a:pt x="8228" y="7796"/>
                  </a:lnTo>
                  <a:cubicBezTo>
                    <a:pt x="8878" y="7146"/>
                    <a:pt x="9724" y="6788"/>
                    <a:pt x="10667" y="6788"/>
                  </a:cubicBezTo>
                  <a:cubicBezTo>
                    <a:pt x="11577" y="6788"/>
                    <a:pt x="12455" y="7146"/>
                    <a:pt x="13106" y="7796"/>
                  </a:cubicBezTo>
                  <a:cubicBezTo>
                    <a:pt x="14407" y="9097"/>
                    <a:pt x="14472" y="11211"/>
                    <a:pt x="13203" y="12577"/>
                  </a:cubicBezTo>
                  <a:lnTo>
                    <a:pt x="11122" y="14853"/>
                  </a:lnTo>
                  <a:cubicBezTo>
                    <a:pt x="11025" y="14983"/>
                    <a:pt x="11025" y="15146"/>
                    <a:pt x="11155" y="15243"/>
                  </a:cubicBezTo>
                  <a:cubicBezTo>
                    <a:pt x="11203" y="15292"/>
                    <a:pt x="11277" y="15317"/>
                    <a:pt x="11350" y="15317"/>
                  </a:cubicBezTo>
                  <a:cubicBezTo>
                    <a:pt x="11423" y="15317"/>
                    <a:pt x="11496" y="15292"/>
                    <a:pt x="11545" y="15243"/>
                  </a:cubicBezTo>
                  <a:lnTo>
                    <a:pt x="13626" y="12934"/>
                  </a:lnTo>
                  <a:cubicBezTo>
                    <a:pt x="15057" y="11341"/>
                    <a:pt x="15024" y="8935"/>
                    <a:pt x="13496" y="7406"/>
                  </a:cubicBezTo>
                  <a:cubicBezTo>
                    <a:pt x="12716" y="6626"/>
                    <a:pt x="11707" y="6235"/>
                    <a:pt x="10634" y="6235"/>
                  </a:cubicBezTo>
                  <a:cubicBezTo>
                    <a:pt x="9594" y="6235"/>
                    <a:pt x="8586" y="6626"/>
                    <a:pt x="7805" y="7406"/>
                  </a:cubicBezTo>
                  <a:lnTo>
                    <a:pt x="7382" y="7829"/>
                  </a:lnTo>
                  <a:lnTo>
                    <a:pt x="7317" y="7829"/>
                  </a:lnTo>
                  <a:lnTo>
                    <a:pt x="6862" y="7374"/>
                  </a:lnTo>
                  <a:cubicBezTo>
                    <a:pt x="6147" y="6658"/>
                    <a:pt x="5203" y="6268"/>
                    <a:pt x="4260" y="6235"/>
                  </a:cubicBezTo>
                  <a:lnTo>
                    <a:pt x="4098" y="5292"/>
                  </a:lnTo>
                  <a:cubicBezTo>
                    <a:pt x="3838" y="3894"/>
                    <a:pt x="4748" y="2528"/>
                    <a:pt x="6114" y="2268"/>
                  </a:cubicBezTo>
                  <a:cubicBezTo>
                    <a:pt x="6297" y="2231"/>
                    <a:pt x="6480" y="2213"/>
                    <a:pt x="6659" y="2213"/>
                  </a:cubicBezTo>
                  <a:cubicBezTo>
                    <a:pt x="6959" y="2213"/>
                    <a:pt x="7248" y="2264"/>
                    <a:pt x="7512" y="2366"/>
                  </a:cubicBezTo>
                  <a:cubicBezTo>
                    <a:pt x="7554" y="2382"/>
                    <a:pt x="7596" y="2391"/>
                    <a:pt x="7636" y="2391"/>
                  </a:cubicBezTo>
                  <a:cubicBezTo>
                    <a:pt x="7750" y="2391"/>
                    <a:pt x="7846" y="2324"/>
                    <a:pt x="7870" y="2203"/>
                  </a:cubicBezTo>
                  <a:cubicBezTo>
                    <a:pt x="7935" y="2073"/>
                    <a:pt x="7870" y="1910"/>
                    <a:pt x="7708" y="1845"/>
                  </a:cubicBezTo>
                  <a:cubicBezTo>
                    <a:pt x="7374" y="1720"/>
                    <a:pt x="7014" y="1662"/>
                    <a:pt x="6644" y="1662"/>
                  </a:cubicBezTo>
                  <a:cubicBezTo>
                    <a:pt x="6437" y="1662"/>
                    <a:pt x="6227" y="1680"/>
                    <a:pt x="6016" y="1715"/>
                  </a:cubicBezTo>
                  <a:cubicBezTo>
                    <a:pt x="4358" y="2040"/>
                    <a:pt x="3252" y="3699"/>
                    <a:pt x="3545" y="5390"/>
                  </a:cubicBezTo>
                  <a:lnTo>
                    <a:pt x="3708" y="6235"/>
                  </a:lnTo>
                  <a:cubicBezTo>
                    <a:pt x="3350" y="6268"/>
                    <a:pt x="2960" y="6333"/>
                    <a:pt x="2634" y="6463"/>
                  </a:cubicBezTo>
                  <a:lnTo>
                    <a:pt x="2472" y="5618"/>
                  </a:lnTo>
                  <a:cubicBezTo>
                    <a:pt x="2017" y="3309"/>
                    <a:pt x="3545" y="1065"/>
                    <a:pt x="5821" y="610"/>
                  </a:cubicBezTo>
                  <a:cubicBezTo>
                    <a:pt x="6087" y="559"/>
                    <a:pt x="6353" y="534"/>
                    <a:pt x="6614" y="534"/>
                  </a:cubicBezTo>
                  <a:cubicBezTo>
                    <a:pt x="8526" y="534"/>
                    <a:pt x="10246" y="1843"/>
                    <a:pt x="10732" y="3731"/>
                  </a:cubicBezTo>
                  <a:lnTo>
                    <a:pt x="9659" y="3959"/>
                  </a:lnTo>
                  <a:lnTo>
                    <a:pt x="9626" y="3959"/>
                  </a:lnTo>
                  <a:cubicBezTo>
                    <a:pt x="9496" y="3439"/>
                    <a:pt x="9203" y="2951"/>
                    <a:pt x="8846" y="2561"/>
                  </a:cubicBezTo>
                  <a:cubicBezTo>
                    <a:pt x="8781" y="2512"/>
                    <a:pt x="8707" y="2488"/>
                    <a:pt x="8634" y="2488"/>
                  </a:cubicBezTo>
                  <a:cubicBezTo>
                    <a:pt x="8561" y="2488"/>
                    <a:pt x="8488" y="2512"/>
                    <a:pt x="8423" y="2561"/>
                  </a:cubicBezTo>
                  <a:cubicBezTo>
                    <a:pt x="8325" y="2691"/>
                    <a:pt x="8325" y="2853"/>
                    <a:pt x="8455" y="2983"/>
                  </a:cubicBezTo>
                  <a:cubicBezTo>
                    <a:pt x="8748" y="3276"/>
                    <a:pt x="8976" y="3666"/>
                    <a:pt x="9106" y="4089"/>
                  </a:cubicBezTo>
                  <a:cubicBezTo>
                    <a:pt x="9195" y="4357"/>
                    <a:pt x="9421" y="4516"/>
                    <a:pt x="9683" y="4516"/>
                  </a:cubicBezTo>
                  <a:cubicBezTo>
                    <a:pt x="9707" y="4516"/>
                    <a:pt x="9732" y="4515"/>
                    <a:pt x="9756" y="4512"/>
                  </a:cubicBezTo>
                  <a:lnTo>
                    <a:pt x="10829" y="4284"/>
                  </a:lnTo>
                  <a:cubicBezTo>
                    <a:pt x="10992" y="4252"/>
                    <a:pt x="11122" y="4187"/>
                    <a:pt x="11220" y="4057"/>
                  </a:cubicBezTo>
                  <a:cubicBezTo>
                    <a:pt x="11317" y="3927"/>
                    <a:pt x="11317" y="3764"/>
                    <a:pt x="11285" y="3601"/>
                  </a:cubicBezTo>
                  <a:cubicBezTo>
                    <a:pt x="10743" y="1463"/>
                    <a:pt x="8802" y="0"/>
                    <a:pt x="66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869;p46">
              <a:extLst>
                <a:ext uri="{FF2B5EF4-FFF2-40B4-BE49-F238E27FC236}">
                  <a16:creationId xmlns:a16="http://schemas.microsoft.com/office/drawing/2014/main" id="{355C8408-7F42-4189-A6AE-3A45CB0EC7BC}"/>
                </a:ext>
              </a:extLst>
            </p:cNvPr>
            <p:cNvSpPr/>
            <p:nvPr/>
          </p:nvSpPr>
          <p:spPr>
            <a:xfrm>
              <a:off x="10085150" y="4115600"/>
              <a:ext cx="22800" cy="31125"/>
            </a:xfrm>
            <a:custGeom>
              <a:avLst/>
              <a:gdLst/>
              <a:ahLst/>
              <a:cxnLst/>
              <a:rect l="l" t="t" r="r" b="b"/>
              <a:pathLst>
                <a:path w="912" h="1245" extrusionOk="0">
                  <a:moveTo>
                    <a:pt x="614" y="0"/>
                  </a:moveTo>
                  <a:cubicBezTo>
                    <a:pt x="500" y="0"/>
                    <a:pt x="380" y="63"/>
                    <a:pt x="326" y="171"/>
                  </a:cubicBezTo>
                  <a:lnTo>
                    <a:pt x="66" y="886"/>
                  </a:lnTo>
                  <a:cubicBezTo>
                    <a:pt x="1" y="1017"/>
                    <a:pt x="98" y="1179"/>
                    <a:pt x="228" y="1244"/>
                  </a:cubicBezTo>
                  <a:lnTo>
                    <a:pt x="326" y="1244"/>
                  </a:lnTo>
                  <a:cubicBezTo>
                    <a:pt x="456" y="1244"/>
                    <a:pt x="553" y="1179"/>
                    <a:pt x="586" y="1082"/>
                  </a:cubicBezTo>
                  <a:lnTo>
                    <a:pt x="846" y="366"/>
                  </a:lnTo>
                  <a:cubicBezTo>
                    <a:pt x="911" y="236"/>
                    <a:pt x="846" y="73"/>
                    <a:pt x="683" y="8"/>
                  </a:cubicBezTo>
                  <a:cubicBezTo>
                    <a:pt x="661" y="3"/>
                    <a:pt x="638" y="0"/>
                    <a:pt x="61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870;p46">
              <a:extLst>
                <a:ext uri="{FF2B5EF4-FFF2-40B4-BE49-F238E27FC236}">
                  <a16:creationId xmlns:a16="http://schemas.microsoft.com/office/drawing/2014/main" id="{71B0AE6A-E639-4B6A-981C-B3A3F8A4EEB1}"/>
                </a:ext>
              </a:extLst>
            </p:cNvPr>
            <p:cNvSpPr/>
            <p:nvPr/>
          </p:nvSpPr>
          <p:spPr>
            <a:xfrm>
              <a:off x="10116050" y="4177575"/>
              <a:ext cx="32550" cy="14675"/>
            </a:xfrm>
            <a:custGeom>
              <a:avLst/>
              <a:gdLst/>
              <a:ahLst/>
              <a:cxnLst/>
              <a:rect l="l" t="t" r="r" b="b"/>
              <a:pathLst>
                <a:path w="1302" h="587" extrusionOk="0">
                  <a:moveTo>
                    <a:pt x="293" y="1"/>
                  </a:moveTo>
                  <a:cubicBezTo>
                    <a:pt x="130" y="1"/>
                    <a:pt x="0" y="131"/>
                    <a:pt x="0" y="261"/>
                  </a:cubicBezTo>
                  <a:cubicBezTo>
                    <a:pt x="0" y="424"/>
                    <a:pt x="98" y="554"/>
                    <a:pt x="260" y="554"/>
                  </a:cubicBezTo>
                  <a:lnTo>
                    <a:pt x="1008" y="586"/>
                  </a:lnTo>
                  <a:cubicBezTo>
                    <a:pt x="1171" y="586"/>
                    <a:pt x="1301" y="456"/>
                    <a:pt x="1301" y="326"/>
                  </a:cubicBezTo>
                  <a:cubicBezTo>
                    <a:pt x="1301" y="163"/>
                    <a:pt x="1171" y="33"/>
                    <a:pt x="1041" y="33"/>
                  </a:cubicBezTo>
                  <a:lnTo>
                    <a:pt x="293" y="1"/>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871;p46">
              <a:extLst>
                <a:ext uri="{FF2B5EF4-FFF2-40B4-BE49-F238E27FC236}">
                  <a16:creationId xmlns:a16="http://schemas.microsoft.com/office/drawing/2014/main" id="{B53EE038-5058-455E-BAB5-F891506B448F}"/>
                </a:ext>
              </a:extLst>
            </p:cNvPr>
            <p:cNvSpPr/>
            <p:nvPr/>
          </p:nvSpPr>
          <p:spPr>
            <a:xfrm>
              <a:off x="10106300" y="4142625"/>
              <a:ext cx="29275" cy="22800"/>
            </a:xfrm>
            <a:custGeom>
              <a:avLst/>
              <a:gdLst/>
              <a:ahLst/>
              <a:cxnLst/>
              <a:rect l="l" t="t" r="r" b="b"/>
              <a:pathLst>
                <a:path w="1171" h="912" extrusionOk="0">
                  <a:moveTo>
                    <a:pt x="820" y="1"/>
                  </a:moveTo>
                  <a:cubicBezTo>
                    <a:pt x="773" y="1"/>
                    <a:pt x="726" y="11"/>
                    <a:pt x="683" y="33"/>
                  </a:cubicBezTo>
                  <a:lnTo>
                    <a:pt x="163" y="391"/>
                  </a:lnTo>
                  <a:cubicBezTo>
                    <a:pt x="33" y="488"/>
                    <a:pt x="0" y="651"/>
                    <a:pt x="65" y="781"/>
                  </a:cubicBezTo>
                  <a:cubicBezTo>
                    <a:pt x="130" y="879"/>
                    <a:pt x="228" y="911"/>
                    <a:pt x="325" y="911"/>
                  </a:cubicBezTo>
                  <a:cubicBezTo>
                    <a:pt x="358" y="911"/>
                    <a:pt x="423" y="879"/>
                    <a:pt x="455" y="846"/>
                  </a:cubicBezTo>
                  <a:lnTo>
                    <a:pt x="1008" y="521"/>
                  </a:lnTo>
                  <a:cubicBezTo>
                    <a:pt x="1106" y="423"/>
                    <a:pt x="1171" y="261"/>
                    <a:pt x="1073" y="131"/>
                  </a:cubicBezTo>
                  <a:cubicBezTo>
                    <a:pt x="1008" y="44"/>
                    <a:pt x="914" y="1"/>
                    <a:pt x="8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872;p46">
              <a:extLst>
                <a:ext uri="{FF2B5EF4-FFF2-40B4-BE49-F238E27FC236}">
                  <a16:creationId xmlns:a16="http://schemas.microsoft.com/office/drawing/2014/main" id="{D36E9763-7C02-4D32-B7F2-350B720AF249}"/>
                </a:ext>
              </a:extLst>
            </p:cNvPr>
            <p:cNvSpPr/>
            <p:nvPr/>
          </p:nvSpPr>
          <p:spPr>
            <a:xfrm>
              <a:off x="9889225" y="4268650"/>
              <a:ext cx="158550" cy="148800"/>
            </a:xfrm>
            <a:custGeom>
              <a:avLst/>
              <a:gdLst/>
              <a:ahLst/>
              <a:cxnLst/>
              <a:rect l="l" t="t" r="r" b="b"/>
              <a:pathLst>
                <a:path w="6342" h="5952" extrusionOk="0">
                  <a:moveTo>
                    <a:pt x="1399" y="0"/>
                  </a:moveTo>
                  <a:cubicBezTo>
                    <a:pt x="618" y="0"/>
                    <a:pt x="0" y="618"/>
                    <a:pt x="0" y="1366"/>
                  </a:cubicBezTo>
                  <a:lnTo>
                    <a:pt x="0" y="2374"/>
                  </a:lnTo>
                  <a:cubicBezTo>
                    <a:pt x="0" y="2537"/>
                    <a:pt x="130" y="2634"/>
                    <a:pt x="293" y="2634"/>
                  </a:cubicBezTo>
                  <a:cubicBezTo>
                    <a:pt x="456" y="2634"/>
                    <a:pt x="586" y="2537"/>
                    <a:pt x="586" y="2374"/>
                  </a:cubicBezTo>
                  <a:lnTo>
                    <a:pt x="586" y="1366"/>
                  </a:lnTo>
                  <a:cubicBezTo>
                    <a:pt x="586" y="911"/>
                    <a:pt x="943" y="553"/>
                    <a:pt x="1399" y="553"/>
                  </a:cubicBezTo>
                  <a:lnTo>
                    <a:pt x="4976" y="553"/>
                  </a:lnTo>
                  <a:cubicBezTo>
                    <a:pt x="5431" y="553"/>
                    <a:pt x="5789" y="911"/>
                    <a:pt x="5789" y="1366"/>
                  </a:cubicBezTo>
                  <a:lnTo>
                    <a:pt x="5789" y="4553"/>
                  </a:lnTo>
                  <a:cubicBezTo>
                    <a:pt x="5789" y="5008"/>
                    <a:pt x="5431" y="5398"/>
                    <a:pt x="4976" y="5398"/>
                  </a:cubicBezTo>
                  <a:lnTo>
                    <a:pt x="1399" y="5398"/>
                  </a:lnTo>
                  <a:cubicBezTo>
                    <a:pt x="943" y="5398"/>
                    <a:pt x="586" y="5008"/>
                    <a:pt x="586" y="4553"/>
                  </a:cubicBezTo>
                  <a:lnTo>
                    <a:pt x="586" y="3545"/>
                  </a:lnTo>
                  <a:cubicBezTo>
                    <a:pt x="586" y="3415"/>
                    <a:pt x="456" y="3285"/>
                    <a:pt x="293" y="3285"/>
                  </a:cubicBezTo>
                  <a:cubicBezTo>
                    <a:pt x="130" y="3285"/>
                    <a:pt x="0" y="3415"/>
                    <a:pt x="0" y="3545"/>
                  </a:cubicBezTo>
                  <a:lnTo>
                    <a:pt x="0" y="4553"/>
                  </a:lnTo>
                  <a:cubicBezTo>
                    <a:pt x="0" y="5333"/>
                    <a:pt x="618" y="5951"/>
                    <a:pt x="1399" y="5951"/>
                  </a:cubicBezTo>
                  <a:lnTo>
                    <a:pt x="4976" y="5951"/>
                  </a:lnTo>
                  <a:cubicBezTo>
                    <a:pt x="5724" y="5951"/>
                    <a:pt x="6342" y="5333"/>
                    <a:pt x="6342" y="4553"/>
                  </a:cubicBezTo>
                  <a:lnTo>
                    <a:pt x="6342" y="1366"/>
                  </a:lnTo>
                  <a:cubicBezTo>
                    <a:pt x="6342" y="618"/>
                    <a:pt x="5724" y="0"/>
                    <a:pt x="497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873;p46">
              <a:extLst>
                <a:ext uri="{FF2B5EF4-FFF2-40B4-BE49-F238E27FC236}">
                  <a16:creationId xmlns:a16="http://schemas.microsoft.com/office/drawing/2014/main" id="{F6AEC6B9-E6BF-49A8-87A5-AD444541CE5D}"/>
                </a:ext>
              </a:extLst>
            </p:cNvPr>
            <p:cNvSpPr/>
            <p:nvPr/>
          </p:nvSpPr>
          <p:spPr>
            <a:xfrm>
              <a:off x="9935550" y="4296975"/>
              <a:ext cx="66700" cy="92000"/>
            </a:xfrm>
            <a:custGeom>
              <a:avLst/>
              <a:gdLst/>
              <a:ahLst/>
              <a:cxnLst/>
              <a:rect l="l" t="t" r="r" b="b"/>
              <a:pathLst>
                <a:path w="2668" h="3680" extrusionOk="0">
                  <a:moveTo>
                    <a:pt x="1367" y="558"/>
                  </a:moveTo>
                  <a:cubicBezTo>
                    <a:pt x="1790" y="591"/>
                    <a:pt x="2115" y="916"/>
                    <a:pt x="2115" y="1306"/>
                  </a:cubicBezTo>
                  <a:cubicBezTo>
                    <a:pt x="2115" y="1534"/>
                    <a:pt x="2017" y="1761"/>
                    <a:pt x="1855" y="1891"/>
                  </a:cubicBezTo>
                  <a:cubicBezTo>
                    <a:pt x="1757" y="1989"/>
                    <a:pt x="1692" y="2119"/>
                    <a:pt x="1725" y="2249"/>
                  </a:cubicBezTo>
                  <a:lnTo>
                    <a:pt x="1855" y="2965"/>
                  </a:lnTo>
                  <a:cubicBezTo>
                    <a:pt x="1887" y="2997"/>
                    <a:pt x="1855" y="3030"/>
                    <a:pt x="1855" y="3062"/>
                  </a:cubicBezTo>
                  <a:cubicBezTo>
                    <a:pt x="1822" y="3062"/>
                    <a:pt x="1790" y="3095"/>
                    <a:pt x="1757" y="3095"/>
                  </a:cubicBezTo>
                  <a:lnTo>
                    <a:pt x="944" y="3095"/>
                  </a:lnTo>
                  <a:cubicBezTo>
                    <a:pt x="912" y="3095"/>
                    <a:pt x="879" y="3095"/>
                    <a:pt x="846" y="3062"/>
                  </a:cubicBezTo>
                  <a:cubicBezTo>
                    <a:pt x="846" y="3030"/>
                    <a:pt x="814" y="2997"/>
                    <a:pt x="846" y="2965"/>
                  </a:cubicBezTo>
                  <a:lnTo>
                    <a:pt x="977" y="2282"/>
                  </a:lnTo>
                  <a:cubicBezTo>
                    <a:pt x="1009" y="2152"/>
                    <a:pt x="944" y="1989"/>
                    <a:pt x="846" y="1924"/>
                  </a:cubicBezTo>
                  <a:cubicBezTo>
                    <a:pt x="651" y="1761"/>
                    <a:pt x="554" y="1566"/>
                    <a:pt x="554" y="1306"/>
                  </a:cubicBezTo>
                  <a:cubicBezTo>
                    <a:pt x="554" y="1111"/>
                    <a:pt x="651" y="916"/>
                    <a:pt x="814" y="753"/>
                  </a:cubicBezTo>
                  <a:cubicBezTo>
                    <a:pt x="944" y="623"/>
                    <a:pt x="1139" y="558"/>
                    <a:pt x="1334" y="558"/>
                  </a:cubicBezTo>
                  <a:close/>
                  <a:moveTo>
                    <a:pt x="1315" y="0"/>
                  </a:moveTo>
                  <a:cubicBezTo>
                    <a:pt x="970" y="0"/>
                    <a:pt x="658" y="129"/>
                    <a:pt x="424" y="363"/>
                  </a:cubicBezTo>
                  <a:cubicBezTo>
                    <a:pt x="164" y="591"/>
                    <a:pt x="1" y="948"/>
                    <a:pt x="1" y="1306"/>
                  </a:cubicBezTo>
                  <a:cubicBezTo>
                    <a:pt x="1" y="1664"/>
                    <a:pt x="164" y="2021"/>
                    <a:pt x="391" y="2282"/>
                  </a:cubicBezTo>
                  <a:lnTo>
                    <a:pt x="294" y="2834"/>
                  </a:lnTo>
                  <a:cubicBezTo>
                    <a:pt x="261" y="3030"/>
                    <a:pt x="294" y="3257"/>
                    <a:pt x="424" y="3420"/>
                  </a:cubicBezTo>
                  <a:cubicBezTo>
                    <a:pt x="554" y="3582"/>
                    <a:pt x="749" y="3680"/>
                    <a:pt x="944" y="3680"/>
                  </a:cubicBezTo>
                  <a:lnTo>
                    <a:pt x="1725" y="3680"/>
                  </a:lnTo>
                  <a:cubicBezTo>
                    <a:pt x="1952" y="3680"/>
                    <a:pt x="2147" y="3582"/>
                    <a:pt x="2277" y="3420"/>
                  </a:cubicBezTo>
                  <a:cubicBezTo>
                    <a:pt x="2407" y="3257"/>
                    <a:pt x="2440" y="3030"/>
                    <a:pt x="2407" y="2834"/>
                  </a:cubicBezTo>
                  <a:lnTo>
                    <a:pt x="2277" y="2249"/>
                  </a:lnTo>
                  <a:cubicBezTo>
                    <a:pt x="2537" y="1989"/>
                    <a:pt x="2668" y="1664"/>
                    <a:pt x="2668" y="1306"/>
                  </a:cubicBezTo>
                  <a:cubicBezTo>
                    <a:pt x="2668" y="623"/>
                    <a:pt x="2115" y="38"/>
                    <a:pt x="1432" y="5"/>
                  </a:cubicBezTo>
                  <a:cubicBezTo>
                    <a:pt x="1392" y="2"/>
                    <a:pt x="1353" y="0"/>
                    <a:pt x="131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 name="Google Shape;3507;p46">
            <a:extLst>
              <a:ext uri="{FF2B5EF4-FFF2-40B4-BE49-F238E27FC236}">
                <a16:creationId xmlns:a16="http://schemas.microsoft.com/office/drawing/2014/main" id="{D7FE5047-A4E9-4419-B652-B6AD2ED2427E}"/>
              </a:ext>
            </a:extLst>
          </p:cNvPr>
          <p:cNvGrpSpPr/>
          <p:nvPr/>
        </p:nvGrpSpPr>
        <p:grpSpPr>
          <a:xfrm>
            <a:off x="7528683" y="3956966"/>
            <a:ext cx="467924" cy="548640"/>
            <a:chOff x="-2663750" y="2285925"/>
            <a:chExt cx="400025" cy="462625"/>
          </a:xfrm>
        </p:grpSpPr>
        <p:sp>
          <p:nvSpPr>
            <p:cNvPr id="166" name="Google Shape;3508;p46">
              <a:extLst>
                <a:ext uri="{FF2B5EF4-FFF2-40B4-BE49-F238E27FC236}">
                  <a16:creationId xmlns:a16="http://schemas.microsoft.com/office/drawing/2014/main" id="{548631B9-62ED-4AF2-A904-E7BEBC85D5B5}"/>
                </a:ext>
              </a:extLst>
            </p:cNvPr>
            <p:cNvSpPr/>
            <p:nvPr/>
          </p:nvSpPr>
          <p:spPr>
            <a:xfrm>
              <a:off x="-2510075" y="2668850"/>
              <a:ext cx="92700" cy="73175"/>
            </a:xfrm>
            <a:custGeom>
              <a:avLst/>
              <a:gdLst/>
              <a:ahLst/>
              <a:cxnLst/>
              <a:rect l="l" t="t" r="r" b="b"/>
              <a:pathLst>
                <a:path w="3708" h="2927" extrusionOk="0">
                  <a:moveTo>
                    <a:pt x="0" y="0"/>
                  </a:moveTo>
                  <a:lnTo>
                    <a:pt x="0" y="1496"/>
                  </a:lnTo>
                  <a:lnTo>
                    <a:pt x="651" y="2472"/>
                  </a:lnTo>
                  <a:cubicBezTo>
                    <a:pt x="846" y="2764"/>
                    <a:pt x="1171" y="2927"/>
                    <a:pt x="1529" y="2927"/>
                  </a:cubicBezTo>
                  <a:lnTo>
                    <a:pt x="2179" y="2927"/>
                  </a:lnTo>
                  <a:cubicBezTo>
                    <a:pt x="2537" y="2927"/>
                    <a:pt x="2862" y="2764"/>
                    <a:pt x="3057" y="2472"/>
                  </a:cubicBezTo>
                  <a:lnTo>
                    <a:pt x="3707" y="1496"/>
                  </a:lnTo>
                  <a:lnTo>
                    <a:pt x="370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509;p46">
              <a:extLst>
                <a:ext uri="{FF2B5EF4-FFF2-40B4-BE49-F238E27FC236}">
                  <a16:creationId xmlns:a16="http://schemas.microsoft.com/office/drawing/2014/main" id="{E331B563-8600-4C69-BE79-9BE548E06FF7}"/>
                </a:ext>
              </a:extLst>
            </p:cNvPr>
            <p:cNvSpPr/>
            <p:nvPr/>
          </p:nvSpPr>
          <p:spPr>
            <a:xfrm>
              <a:off x="-2538525" y="2594050"/>
              <a:ext cx="148800" cy="112225"/>
            </a:xfrm>
            <a:custGeom>
              <a:avLst/>
              <a:gdLst/>
              <a:ahLst/>
              <a:cxnLst/>
              <a:rect l="l" t="t" r="r" b="b"/>
              <a:pathLst>
                <a:path w="5952" h="4489" extrusionOk="0">
                  <a:moveTo>
                    <a:pt x="0" y="0"/>
                  </a:moveTo>
                  <a:lnTo>
                    <a:pt x="0" y="1822"/>
                  </a:lnTo>
                  <a:lnTo>
                    <a:pt x="0" y="3350"/>
                  </a:lnTo>
                  <a:cubicBezTo>
                    <a:pt x="0" y="3968"/>
                    <a:pt x="488" y="4488"/>
                    <a:pt x="1138" y="4488"/>
                  </a:cubicBezTo>
                  <a:lnTo>
                    <a:pt x="4813" y="4488"/>
                  </a:lnTo>
                  <a:cubicBezTo>
                    <a:pt x="5431" y="4488"/>
                    <a:pt x="5951" y="3968"/>
                    <a:pt x="5951" y="3350"/>
                  </a:cubicBezTo>
                  <a:lnTo>
                    <a:pt x="5951"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3510;p46">
              <a:extLst>
                <a:ext uri="{FF2B5EF4-FFF2-40B4-BE49-F238E27FC236}">
                  <a16:creationId xmlns:a16="http://schemas.microsoft.com/office/drawing/2014/main" id="{D52BB98C-EAF8-464F-8A21-DD33279559EF}"/>
                </a:ext>
              </a:extLst>
            </p:cNvPr>
            <p:cNvSpPr/>
            <p:nvPr/>
          </p:nvSpPr>
          <p:spPr>
            <a:xfrm>
              <a:off x="-2538525" y="2594050"/>
              <a:ext cx="73175" cy="112225"/>
            </a:xfrm>
            <a:custGeom>
              <a:avLst/>
              <a:gdLst/>
              <a:ahLst/>
              <a:cxnLst/>
              <a:rect l="l" t="t" r="r" b="b"/>
              <a:pathLst>
                <a:path w="2927" h="4489" extrusionOk="0">
                  <a:moveTo>
                    <a:pt x="0" y="0"/>
                  </a:moveTo>
                  <a:lnTo>
                    <a:pt x="0" y="3350"/>
                  </a:lnTo>
                  <a:cubicBezTo>
                    <a:pt x="0" y="3968"/>
                    <a:pt x="488" y="4488"/>
                    <a:pt x="1138" y="4488"/>
                  </a:cubicBezTo>
                  <a:lnTo>
                    <a:pt x="2927" y="4488"/>
                  </a:lnTo>
                  <a:cubicBezTo>
                    <a:pt x="2309" y="4488"/>
                    <a:pt x="1789" y="3968"/>
                    <a:pt x="1789" y="3350"/>
                  </a:cubicBezTo>
                  <a:lnTo>
                    <a:pt x="1789"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3511;p46">
              <a:extLst>
                <a:ext uri="{FF2B5EF4-FFF2-40B4-BE49-F238E27FC236}">
                  <a16:creationId xmlns:a16="http://schemas.microsoft.com/office/drawing/2014/main" id="{56758318-7BDC-46FF-91FB-03F611A21F22}"/>
                </a:ext>
              </a:extLst>
            </p:cNvPr>
            <p:cNvSpPr/>
            <p:nvPr/>
          </p:nvSpPr>
          <p:spPr>
            <a:xfrm>
              <a:off x="-2538525" y="2652575"/>
              <a:ext cx="148800" cy="26850"/>
            </a:xfrm>
            <a:custGeom>
              <a:avLst/>
              <a:gdLst/>
              <a:ahLst/>
              <a:cxnLst/>
              <a:rect l="l" t="t" r="r" b="b"/>
              <a:pathLst>
                <a:path w="5952" h="1074" extrusionOk="0">
                  <a:moveTo>
                    <a:pt x="0" y="1"/>
                  </a:moveTo>
                  <a:lnTo>
                    <a:pt x="0" y="1009"/>
                  </a:lnTo>
                  <a:lnTo>
                    <a:pt x="0" y="1074"/>
                  </a:lnTo>
                  <a:lnTo>
                    <a:pt x="5951" y="1074"/>
                  </a:lnTo>
                  <a:lnTo>
                    <a:pt x="5951" y="1009"/>
                  </a:lnTo>
                  <a:lnTo>
                    <a:pt x="595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512;p46">
              <a:extLst>
                <a:ext uri="{FF2B5EF4-FFF2-40B4-BE49-F238E27FC236}">
                  <a16:creationId xmlns:a16="http://schemas.microsoft.com/office/drawing/2014/main" id="{1B02DF6B-5691-47C4-B6B0-B4C5943D1B14}"/>
                </a:ext>
              </a:extLst>
            </p:cNvPr>
            <p:cNvSpPr/>
            <p:nvPr/>
          </p:nvSpPr>
          <p:spPr>
            <a:xfrm>
              <a:off x="-2538525" y="2652575"/>
              <a:ext cx="44725" cy="26850"/>
            </a:xfrm>
            <a:custGeom>
              <a:avLst/>
              <a:gdLst/>
              <a:ahLst/>
              <a:cxnLst/>
              <a:rect l="l" t="t" r="r" b="b"/>
              <a:pathLst>
                <a:path w="1789" h="1074" extrusionOk="0">
                  <a:moveTo>
                    <a:pt x="0" y="1"/>
                  </a:moveTo>
                  <a:lnTo>
                    <a:pt x="0" y="1009"/>
                  </a:lnTo>
                  <a:cubicBezTo>
                    <a:pt x="0" y="1009"/>
                    <a:pt x="0" y="1041"/>
                    <a:pt x="0" y="1074"/>
                  </a:cubicBezTo>
                  <a:lnTo>
                    <a:pt x="1789" y="1074"/>
                  </a:lnTo>
                  <a:lnTo>
                    <a:pt x="1789" y="1009"/>
                  </a:lnTo>
                  <a:lnTo>
                    <a:pt x="1789" y="1"/>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513;p46">
              <a:extLst>
                <a:ext uri="{FF2B5EF4-FFF2-40B4-BE49-F238E27FC236}">
                  <a16:creationId xmlns:a16="http://schemas.microsoft.com/office/drawing/2014/main" id="{D667A71A-C2A1-4293-AAD9-6A9257F7EDF4}"/>
                </a:ext>
              </a:extLst>
            </p:cNvPr>
            <p:cNvSpPr/>
            <p:nvPr/>
          </p:nvSpPr>
          <p:spPr>
            <a:xfrm>
              <a:off x="-2651550" y="2292825"/>
              <a:ext cx="375625" cy="376700"/>
            </a:xfrm>
            <a:custGeom>
              <a:avLst/>
              <a:gdLst/>
              <a:ahLst/>
              <a:cxnLst/>
              <a:rect l="l" t="t" r="r" b="b"/>
              <a:pathLst>
                <a:path w="15025" h="15068" extrusionOk="0">
                  <a:moveTo>
                    <a:pt x="7509" y="1"/>
                  </a:moveTo>
                  <a:cubicBezTo>
                    <a:pt x="7350" y="1"/>
                    <a:pt x="7188" y="82"/>
                    <a:pt x="7090" y="245"/>
                  </a:cubicBezTo>
                  <a:lnTo>
                    <a:pt x="4879" y="4342"/>
                  </a:lnTo>
                  <a:cubicBezTo>
                    <a:pt x="4781" y="4472"/>
                    <a:pt x="4651" y="4570"/>
                    <a:pt x="4456" y="4570"/>
                  </a:cubicBezTo>
                  <a:lnTo>
                    <a:pt x="586" y="4570"/>
                  </a:lnTo>
                  <a:cubicBezTo>
                    <a:pt x="228" y="4570"/>
                    <a:pt x="1" y="4960"/>
                    <a:pt x="196" y="5285"/>
                  </a:cubicBezTo>
                  <a:lnTo>
                    <a:pt x="2862" y="9545"/>
                  </a:lnTo>
                  <a:cubicBezTo>
                    <a:pt x="2928" y="9643"/>
                    <a:pt x="2960" y="9773"/>
                    <a:pt x="2928" y="9903"/>
                  </a:cubicBezTo>
                  <a:lnTo>
                    <a:pt x="1789" y="14488"/>
                  </a:lnTo>
                  <a:cubicBezTo>
                    <a:pt x="1712" y="14798"/>
                    <a:pt x="1942" y="15067"/>
                    <a:pt x="2219" y="15067"/>
                  </a:cubicBezTo>
                  <a:cubicBezTo>
                    <a:pt x="2291" y="15067"/>
                    <a:pt x="2366" y="15049"/>
                    <a:pt x="2440" y="15009"/>
                  </a:cubicBezTo>
                  <a:lnTo>
                    <a:pt x="7285" y="12375"/>
                  </a:lnTo>
                  <a:cubicBezTo>
                    <a:pt x="7350" y="12342"/>
                    <a:pt x="7423" y="12326"/>
                    <a:pt x="7501" y="12326"/>
                  </a:cubicBezTo>
                  <a:cubicBezTo>
                    <a:pt x="7578" y="12326"/>
                    <a:pt x="7659" y="12342"/>
                    <a:pt x="7740" y="12375"/>
                  </a:cubicBezTo>
                  <a:lnTo>
                    <a:pt x="12586" y="15009"/>
                  </a:lnTo>
                  <a:cubicBezTo>
                    <a:pt x="12660" y="15049"/>
                    <a:pt x="12735" y="15067"/>
                    <a:pt x="12807" y="15067"/>
                  </a:cubicBezTo>
                  <a:cubicBezTo>
                    <a:pt x="13084" y="15067"/>
                    <a:pt x="13314" y="14798"/>
                    <a:pt x="13236" y="14488"/>
                  </a:cubicBezTo>
                  <a:lnTo>
                    <a:pt x="12098" y="9903"/>
                  </a:lnTo>
                  <a:cubicBezTo>
                    <a:pt x="12066" y="9773"/>
                    <a:pt x="12098" y="9643"/>
                    <a:pt x="12163" y="9545"/>
                  </a:cubicBezTo>
                  <a:lnTo>
                    <a:pt x="14830" y="5285"/>
                  </a:lnTo>
                  <a:cubicBezTo>
                    <a:pt x="15025" y="4960"/>
                    <a:pt x="14797" y="4570"/>
                    <a:pt x="14439" y="4570"/>
                  </a:cubicBezTo>
                  <a:lnTo>
                    <a:pt x="10537" y="4570"/>
                  </a:lnTo>
                  <a:cubicBezTo>
                    <a:pt x="10375" y="4570"/>
                    <a:pt x="10212" y="4472"/>
                    <a:pt x="10147" y="4342"/>
                  </a:cubicBezTo>
                  <a:lnTo>
                    <a:pt x="7903" y="245"/>
                  </a:lnTo>
                  <a:cubicBezTo>
                    <a:pt x="7822" y="82"/>
                    <a:pt x="7667" y="1"/>
                    <a:pt x="750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514;p46">
              <a:extLst>
                <a:ext uri="{FF2B5EF4-FFF2-40B4-BE49-F238E27FC236}">
                  <a16:creationId xmlns:a16="http://schemas.microsoft.com/office/drawing/2014/main" id="{5ED6137B-851E-4D87-AE81-41359E85D529}"/>
                </a:ext>
              </a:extLst>
            </p:cNvPr>
            <p:cNvSpPr/>
            <p:nvPr/>
          </p:nvSpPr>
          <p:spPr>
            <a:xfrm>
              <a:off x="-2651550" y="2292825"/>
              <a:ext cx="220350" cy="376700"/>
            </a:xfrm>
            <a:custGeom>
              <a:avLst/>
              <a:gdLst/>
              <a:ahLst/>
              <a:cxnLst/>
              <a:rect l="l" t="t" r="r" b="b"/>
              <a:pathLst>
                <a:path w="8814" h="15068" extrusionOk="0">
                  <a:moveTo>
                    <a:pt x="7509" y="1"/>
                  </a:moveTo>
                  <a:cubicBezTo>
                    <a:pt x="7350" y="1"/>
                    <a:pt x="7188" y="82"/>
                    <a:pt x="7090" y="245"/>
                  </a:cubicBezTo>
                  <a:lnTo>
                    <a:pt x="4879" y="4342"/>
                  </a:lnTo>
                  <a:cubicBezTo>
                    <a:pt x="4781" y="4472"/>
                    <a:pt x="4619" y="4570"/>
                    <a:pt x="4456" y="4570"/>
                  </a:cubicBezTo>
                  <a:lnTo>
                    <a:pt x="586" y="4570"/>
                  </a:lnTo>
                  <a:cubicBezTo>
                    <a:pt x="228" y="4570"/>
                    <a:pt x="1" y="4993"/>
                    <a:pt x="196" y="5285"/>
                  </a:cubicBezTo>
                  <a:lnTo>
                    <a:pt x="2862" y="9545"/>
                  </a:lnTo>
                  <a:cubicBezTo>
                    <a:pt x="2928" y="9643"/>
                    <a:pt x="2960" y="9773"/>
                    <a:pt x="2928" y="9903"/>
                  </a:cubicBezTo>
                  <a:lnTo>
                    <a:pt x="1757" y="14488"/>
                  </a:lnTo>
                  <a:cubicBezTo>
                    <a:pt x="1679" y="14798"/>
                    <a:pt x="1930" y="15067"/>
                    <a:pt x="2215" y="15067"/>
                  </a:cubicBezTo>
                  <a:cubicBezTo>
                    <a:pt x="2290" y="15067"/>
                    <a:pt x="2366" y="15049"/>
                    <a:pt x="2440" y="15009"/>
                  </a:cubicBezTo>
                  <a:lnTo>
                    <a:pt x="4228" y="14033"/>
                  </a:lnTo>
                  <a:lnTo>
                    <a:pt x="5041" y="10749"/>
                  </a:lnTo>
                  <a:cubicBezTo>
                    <a:pt x="5074" y="10651"/>
                    <a:pt x="5041" y="10521"/>
                    <a:pt x="4976" y="10391"/>
                  </a:cubicBezTo>
                  <a:lnTo>
                    <a:pt x="2310" y="6163"/>
                  </a:lnTo>
                  <a:cubicBezTo>
                    <a:pt x="2115" y="5838"/>
                    <a:pt x="2342" y="5448"/>
                    <a:pt x="2700" y="5448"/>
                  </a:cubicBezTo>
                  <a:lnTo>
                    <a:pt x="6570" y="5448"/>
                  </a:lnTo>
                  <a:cubicBezTo>
                    <a:pt x="6765" y="5448"/>
                    <a:pt x="6927" y="5350"/>
                    <a:pt x="6992" y="5188"/>
                  </a:cubicBezTo>
                  <a:lnTo>
                    <a:pt x="8814" y="1871"/>
                  </a:lnTo>
                  <a:lnTo>
                    <a:pt x="7903" y="245"/>
                  </a:lnTo>
                  <a:cubicBezTo>
                    <a:pt x="7822" y="82"/>
                    <a:pt x="7667" y="1"/>
                    <a:pt x="7509"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515;p46">
              <a:extLst>
                <a:ext uri="{FF2B5EF4-FFF2-40B4-BE49-F238E27FC236}">
                  <a16:creationId xmlns:a16="http://schemas.microsoft.com/office/drawing/2014/main" id="{FE905512-7146-4FC5-B370-8B745CAAB337}"/>
                </a:ext>
              </a:extLst>
            </p:cNvPr>
            <p:cNvSpPr/>
            <p:nvPr/>
          </p:nvSpPr>
          <p:spPr>
            <a:xfrm>
              <a:off x="-2656425" y="2285925"/>
              <a:ext cx="385375" cy="462625"/>
            </a:xfrm>
            <a:custGeom>
              <a:avLst/>
              <a:gdLst/>
              <a:ahLst/>
              <a:cxnLst/>
              <a:rect l="l" t="t" r="r" b="b"/>
              <a:pathLst>
                <a:path w="15415" h="18505" extrusionOk="0">
                  <a:moveTo>
                    <a:pt x="5887" y="8033"/>
                  </a:moveTo>
                  <a:cubicBezTo>
                    <a:pt x="6082" y="8033"/>
                    <a:pt x="6244" y="8195"/>
                    <a:pt x="6244" y="8391"/>
                  </a:cubicBezTo>
                  <a:lnTo>
                    <a:pt x="6244" y="8976"/>
                  </a:lnTo>
                  <a:lnTo>
                    <a:pt x="5887" y="8976"/>
                  </a:lnTo>
                  <a:cubicBezTo>
                    <a:pt x="5692" y="8976"/>
                    <a:pt x="5562" y="8813"/>
                    <a:pt x="5562" y="8618"/>
                  </a:cubicBezTo>
                  <a:lnTo>
                    <a:pt x="5562" y="8391"/>
                  </a:lnTo>
                  <a:cubicBezTo>
                    <a:pt x="5562" y="8195"/>
                    <a:pt x="5692" y="8033"/>
                    <a:pt x="5887" y="8033"/>
                  </a:cubicBezTo>
                  <a:close/>
                  <a:moveTo>
                    <a:pt x="9496" y="8033"/>
                  </a:moveTo>
                  <a:cubicBezTo>
                    <a:pt x="9659" y="8033"/>
                    <a:pt x="9822" y="8195"/>
                    <a:pt x="9822" y="8391"/>
                  </a:cubicBezTo>
                  <a:lnTo>
                    <a:pt x="9822" y="8618"/>
                  </a:lnTo>
                  <a:cubicBezTo>
                    <a:pt x="9822" y="8813"/>
                    <a:pt x="9659" y="8976"/>
                    <a:pt x="9496" y="8976"/>
                  </a:cubicBezTo>
                  <a:lnTo>
                    <a:pt x="9139" y="8976"/>
                  </a:lnTo>
                  <a:lnTo>
                    <a:pt x="9139" y="8391"/>
                  </a:lnTo>
                  <a:cubicBezTo>
                    <a:pt x="9139" y="8195"/>
                    <a:pt x="9301" y="8033"/>
                    <a:pt x="9496" y="8033"/>
                  </a:cubicBezTo>
                  <a:close/>
                  <a:moveTo>
                    <a:pt x="7708" y="12886"/>
                  </a:moveTo>
                  <a:cubicBezTo>
                    <a:pt x="7740" y="12886"/>
                    <a:pt x="7773" y="12895"/>
                    <a:pt x="7805" y="12911"/>
                  </a:cubicBezTo>
                  <a:lnTo>
                    <a:pt x="8618" y="13334"/>
                  </a:lnTo>
                  <a:lnTo>
                    <a:pt x="6797" y="13334"/>
                  </a:lnTo>
                  <a:lnTo>
                    <a:pt x="7610" y="12911"/>
                  </a:lnTo>
                  <a:cubicBezTo>
                    <a:pt x="7643" y="12895"/>
                    <a:pt x="7675" y="12886"/>
                    <a:pt x="7708" y="12886"/>
                  </a:cubicBezTo>
                  <a:close/>
                  <a:moveTo>
                    <a:pt x="9626" y="13886"/>
                  </a:moveTo>
                  <a:lnTo>
                    <a:pt x="10374" y="14309"/>
                  </a:lnTo>
                  <a:lnTo>
                    <a:pt x="10374" y="14407"/>
                  </a:lnTo>
                  <a:lnTo>
                    <a:pt x="4976" y="14407"/>
                  </a:lnTo>
                  <a:lnTo>
                    <a:pt x="4976" y="14309"/>
                  </a:lnTo>
                  <a:lnTo>
                    <a:pt x="5789" y="13886"/>
                  </a:lnTo>
                  <a:close/>
                  <a:moveTo>
                    <a:pt x="10407" y="14927"/>
                  </a:moveTo>
                  <a:lnTo>
                    <a:pt x="10407" y="15447"/>
                  </a:lnTo>
                  <a:lnTo>
                    <a:pt x="9626" y="15447"/>
                  </a:lnTo>
                  <a:cubicBezTo>
                    <a:pt x="9496" y="15447"/>
                    <a:pt x="9366" y="15577"/>
                    <a:pt x="9366" y="15740"/>
                  </a:cubicBezTo>
                  <a:cubicBezTo>
                    <a:pt x="9366" y="15870"/>
                    <a:pt x="9496" y="16000"/>
                    <a:pt x="9626" y="16000"/>
                  </a:cubicBezTo>
                  <a:lnTo>
                    <a:pt x="10309" y="16000"/>
                  </a:lnTo>
                  <a:cubicBezTo>
                    <a:pt x="10212" y="16325"/>
                    <a:pt x="9887" y="16520"/>
                    <a:pt x="9529" y="16520"/>
                  </a:cubicBezTo>
                  <a:lnTo>
                    <a:pt x="5854" y="16520"/>
                  </a:lnTo>
                  <a:cubicBezTo>
                    <a:pt x="5496" y="16520"/>
                    <a:pt x="5171" y="16293"/>
                    <a:pt x="5041" y="16000"/>
                  </a:cubicBezTo>
                  <a:lnTo>
                    <a:pt x="8488" y="16000"/>
                  </a:lnTo>
                  <a:cubicBezTo>
                    <a:pt x="8651" y="16000"/>
                    <a:pt x="8748" y="15870"/>
                    <a:pt x="8748" y="15740"/>
                  </a:cubicBezTo>
                  <a:cubicBezTo>
                    <a:pt x="8748" y="15577"/>
                    <a:pt x="8651" y="15447"/>
                    <a:pt x="8488" y="15447"/>
                  </a:cubicBezTo>
                  <a:lnTo>
                    <a:pt x="4976" y="15447"/>
                  </a:lnTo>
                  <a:lnTo>
                    <a:pt x="4976" y="14927"/>
                  </a:lnTo>
                  <a:close/>
                  <a:moveTo>
                    <a:pt x="9041" y="17073"/>
                  </a:moveTo>
                  <a:lnTo>
                    <a:pt x="8683" y="17626"/>
                  </a:lnTo>
                  <a:cubicBezTo>
                    <a:pt x="8521" y="17821"/>
                    <a:pt x="8293" y="17984"/>
                    <a:pt x="8033" y="17984"/>
                  </a:cubicBezTo>
                  <a:lnTo>
                    <a:pt x="7383" y="17984"/>
                  </a:lnTo>
                  <a:cubicBezTo>
                    <a:pt x="7122" y="17984"/>
                    <a:pt x="6895" y="17854"/>
                    <a:pt x="6732" y="17626"/>
                  </a:cubicBezTo>
                  <a:lnTo>
                    <a:pt x="6375" y="17073"/>
                  </a:lnTo>
                  <a:close/>
                  <a:moveTo>
                    <a:pt x="7708" y="1"/>
                  </a:moveTo>
                  <a:cubicBezTo>
                    <a:pt x="7448" y="1"/>
                    <a:pt x="7187" y="163"/>
                    <a:pt x="7057" y="391"/>
                  </a:cubicBezTo>
                  <a:lnTo>
                    <a:pt x="4846" y="4488"/>
                  </a:lnTo>
                  <a:cubicBezTo>
                    <a:pt x="4814" y="4521"/>
                    <a:pt x="4749" y="4586"/>
                    <a:pt x="4683" y="4586"/>
                  </a:cubicBezTo>
                  <a:lnTo>
                    <a:pt x="781" y="4586"/>
                  </a:lnTo>
                  <a:cubicBezTo>
                    <a:pt x="521" y="4586"/>
                    <a:pt x="261" y="4716"/>
                    <a:pt x="131" y="4943"/>
                  </a:cubicBezTo>
                  <a:cubicBezTo>
                    <a:pt x="1" y="5204"/>
                    <a:pt x="1" y="5464"/>
                    <a:pt x="163" y="5691"/>
                  </a:cubicBezTo>
                  <a:lnTo>
                    <a:pt x="1204" y="7350"/>
                  </a:lnTo>
                  <a:cubicBezTo>
                    <a:pt x="1247" y="7437"/>
                    <a:pt x="1334" y="7480"/>
                    <a:pt x="1425" y="7480"/>
                  </a:cubicBezTo>
                  <a:cubicBezTo>
                    <a:pt x="1471" y="7480"/>
                    <a:pt x="1518" y="7469"/>
                    <a:pt x="1562" y="7447"/>
                  </a:cubicBezTo>
                  <a:cubicBezTo>
                    <a:pt x="1692" y="7350"/>
                    <a:pt x="1724" y="7187"/>
                    <a:pt x="1659" y="7057"/>
                  </a:cubicBezTo>
                  <a:lnTo>
                    <a:pt x="619" y="5399"/>
                  </a:lnTo>
                  <a:cubicBezTo>
                    <a:pt x="553" y="5334"/>
                    <a:pt x="586" y="5236"/>
                    <a:pt x="619" y="5204"/>
                  </a:cubicBezTo>
                  <a:cubicBezTo>
                    <a:pt x="619" y="5171"/>
                    <a:pt x="684" y="5106"/>
                    <a:pt x="781" y="5106"/>
                  </a:cubicBezTo>
                  <a:lnTo>
                    <a:pt x="4683" y="5106"/>
                  </a:lnTo>
                  <a:cubicBezTo>
                    <a:pt x="4944" y="5106"/>
                    <a:pt x="5171" y="4976"/>
                    <a:pt x="5301" y="4748"/>
                  </a:cubicBezTo>
                  <a:lnTo>
                    <a:pt x="7545" y="651"/>
                  </a:lnTo>
                  <a:cubicBezTo>
                    <a:pt x="7578" y="553"/>
                    <a:pt x="7675" y="553"/>
                    <a:pt x="7708" y="553"/>
                  </a:cubicBezTo>
                  <a:cubicBezTo>
                    <a:pt x="7740" y="553"/>
                    <a:pt x="7838" y="553"/>
                    <a:pt x="7870" y="651"/>
                  </a:cubicBezTo>
                  <a:lnTo>
                    <a:pt x="10114" y="4748"/>
                  </a:lnTo>
                  <a:cubicBezTo>
                    <a:pt x="10244" y="4976"/>
                    <a:pt x="10472" y="5106"/>
                    <a:pt x="10732" y="5106"/>
                  </a:cubicBezTo>
                  <a:lnTo>
                    <a:pt x="14634" y="5106"/>
                  </a:lnTo>
                  <a:cubicBezTo>
                    <a:pt x="14732" y="5106"/>
                    <a:pt x="14797" y="5171"/>
                    <a:pt x="14797" y="5204"/>
                  </a:cubicBezTo>
                  <a:cubicBezTo>
                    <a:pt x="14830" y="5236"/>
                    <a:pt x="14862" y="5334"/>
                    <a:pt x="14797" y="5399"/>
                  </a:cubicBezTo>
                  <a:lnTo>
                    <a:pt x="12130" y="9659"/>
                  </a:lnTo>
                  <a:cubicBezTo>
                    <a:pt x="12000" y="9821"/>
                    <a:pt x="11968" y="10049"/>
                    <a:pt x="12033" y="10244"/>
                  </a:cubicBezTo>
                  <a:lnTo>
                    <a:pt x="13171" y="14829"/>
                  </a:lnTo>
                  <a:cubicBezTo>
                    <a:pt x="13204" y="14927"/>
                    <a:pt x="13139" y="14992"/>
                    <a:pt x="13106" y="15025"/>
                  </a:cubicBezTo>
                  <a:cubicBezTo>
                    <a:pt x="13087" y="15043"/>
                    <a:pt x="13058" y="15062"/>
                    <a:pt x="13017" y="15062"/>
                  </a:cubicBezTo>
                  <a:cubicBezTo>
                    <a:pt x="12988" y="15062"/>
                    <a:pt x="12952" y="15052"/>
                    <a:pt x="12911" y="15025"/>
                  </a:cubicBezTo>
                  <a:lnTo>
                    <a:pt x="9139" y="13008"/>
                  </a:lnTo>
                  <a:lnTo>
                    <a:pt x="9139" y="11220"/>
                  </a:lnTo>
                  <a:cubicBezTo>
                    <a:pt x="9139" y="11090"/>
                    <a:pt x="9009" y="10960"/>
                    <a:pt x="8879" y="10960"/>
                  </a:cubicBezTo>
                  <a:cubicBezTo>
                    <a:pt x="8716" y="10960"/>
                    <a:pt x="8586" y="11090"/>
                    <a:pt x="8586" y="11220"/>
                  </a:cubicBezTo>
                  <a:lnTo>
                    <a:pt x="8586" y="12716"/>
                  </a:lnTo>
                  <a:lnTo>
                    <a:pt x="8033" y="12423"/>
                  </a:lnTo>
                  <a:cubicBezTo>
                    <a:pt x="7935" y="12358"/>
                    <a:pt x="7822" y="12325"/>
                    <a:pt x="7704" y="12325"/>
                  </a:cubicBezTo>
                  <a:cubicBezTo>
                    <a:pt x="7586" y="12325"/>
                    <a:pt x="7464" y="12358"/>
                    <a:pt x="7350" y="12423"/>
                  </a:cubicBezTo>
                  <a:lnTo>
                    <a:pt x="6765" y="12748"/>
                  </a:lnTo>
                  <a:lnTo>
                    <a:pt x="6765" y="9366"/>
                  </a:lnTo>
                  <a:lnTo>
                    <a:pt x="7122" y="9041"/>
                  </a:lnTo>
                  <a:lnTo>
                    <a:pt x="7318" y="9269"/>
                  </a:lnTo>
                  <a:cubicBezTo>
                    <a:pt x="7415" y="9366"/>
                    <a:pt x="7545" y="9431"/>
                    <a:pt x="7675" y="9431"/>
                  </a:cubicBezTo>
                  <a:cubicBezTo>
                    <a:pt x="7838" y="9431"/>
                    <a:pt x="7968" y="9366"/>
                    <a:pt x="8066" y="9269"/>
                  </a:cubicBezTo>
                  <a:lnTo>
                    <a:pt x="8261" y="9041"/>
                  </a:lnTo>
                  <a:lnTo>
                    <a:pt x="8586" y="9366"/>
                  </a:lnTo>
                  <a:lnTo>
                    <a:pt x="8586" y="10082"/>
                  </a:lnTo>
                  <a:cubicBezTo>
                    <a:pt x="8586" y="10244"/>
                    <a:pt x="8716" y="10342"/>
                    <a:pt x="8879" y="10342"/>
                  </a:cubicBezTo>
                  <a:cubicBezTo>
                    <a:pt x="9009" y="10342"/>
                    <a:pt x="9139" y="10244"/>
                    <a:pt x="9139" y="10082"/>
                  </a:cubicBezTo>
                  <a:lnTo>
                    <a:pt x="9139" y="9496"/>
                  </a:lnTo>
                  <a:lnTo>
                    <a:pt x="9496" y="9496"/>
                  </a:lnTo>
                  <a:cubicBezTo>
                    <a:pt x="9984" y="9496"/>
                    <a:pt x="10374" y="9106"/>
                    <a:pt x="10374" y="8618"/>
                  </a:cubicBezTo>
                  <a:lnTo>
                    <a:pt x="10374" y="8391"/>
                  </a:lnTo>
                  <a:cubicBezTo>
                    <a:pt x="10374" y="7903"/>
                    <a:pt x="9984" y="7480"/>
                    <a:pt x="9496" y="7480"/>
                  </a:cubicBezTo>
                  <a:cubicBezTo>
                    <a:pt x="9009" y="7480"/>
                    <a:pt x="8586" y="7903"/>
                    <a:pt x="8586" y="8391"/>
                  </a:cubicBezTo>
                  <a:lnTo>
                    <a:pt x="8586" y="8618"/>
                  </a:lnTo>
                  <a:cubicBezTo>
                    <a:pt x="8488" y="8521"/>
                    <a:pt x="8358" y="8488"/>
                    <a:pt x="8228" y="8488"/>
                  </a:cubicBezTo>
                  <a:cubicBezTo>
                    <a:pt x="8098" y="8488"/>
                    <a:pt x="7968" y="8553"/>
                    <a:pt x="7870" y="8651"/>
                  </a:cubicBezTo>
                  <a:lnTo>
                    <a:pt x="7675" y="8878"/>
                  </a:lnTo>
                  <a:lnTo>
                    <a:pt x="7513" y="8651"/>
                  </a:lnTo>
                  <a:cubicBezTo>
                    <a:pt x="7415" y="8553"/>
                    <a:pt x="7285" y="8488"/>
                    <a:pt x="7155" y="8488"/>
                  </a:cubicBezTo>
                  <a:cubicBezTo>
                    <a:pt x="7025" y="8488"/>
                    <a:pt x="6895" y="8521"/>
                    <a:pt x="6797" y="8618"/>
                  </a:cubicBezTo>
                  <a:lnTo>
                    <a:pt x="6765" y="8651"/>
                  </a:lnTo>
                  <a:lnTo>
                    <a:pt x="6765" y="8391"/>
                  </a:lnTo>
                  <a:cubicBezTo>
                    <a:pt x="6765" y="7903"/>
                    <a:pt x="6375" y="7480"/>
                    <a:pt x="5887" y="7480"/>
                  </a:cubicBezTo>
                  <a:cubicBezTo>
                    <a:pt x="5399" y="7480"/>
                    <a:pt x="5009" y="7903"/>
                    <a:pt x="5009" y="8391"/>
                  </a:cubicBezTo>
                  <a:lnTo>
                    <a:pt x="5009" y="8618"/>
                  </a:lnTo>
                  <a:cubicBezTo>
                    <a:pt x="5009" y="9106"/>
                    <a:pt x="5399" y="9496"/>
                    <a:pt x="5887" y="9496"/>
                  </a:cubicBezTo>
                  <a:lnTo>
                    <a:pt x="6244" y="9496"/>
                  </a:lnTo>
                  <a:lnTo>
                    <a:pt x="6244" y="13041"/>
                  </a:lnTo>
                  <a:lnTo>
                    <a:pt x="2505" y="15025"/>
                  </a:lnTo>
                  <a:cubicBezTo>
                    <a:pt x="2472" y="15046"/>
                    <a:pt x="2443" y="15053"/>
                    <a:pt x="2418" y="15053"/>
                  </a:cubicBezTo>
                  <a:cubicBezTo>
                    <a:pt x="2367" y="15053"/>
                    <a:pt x="2331" y="15025"/>
                    <a:pt x="2310" y="15025"/>
                  </a:cubicBezTo>
                  <a:cubicBezTo>
                    <a:pt x="2277" y="14992"/>
                    <a:pt x="2212" y="14927"/>
                    <a:pt x="2245" y="14829"/>
                  </a:cubicBezTo>
                  <a:lnTo>
                    <a:pt x="3383" y="10244"/>
                  </a:lnTo>
                  <a:cubicBezTo>
                    <a:pt x="3448" y="10049"/>
                    <a:pt x="3415" y="9821"/>
                    <a:pt x="3285" y="9659"/>
                  </a:cubicBezTo>
                  <a:lnTo>
                    <a:pt x="2277" y="8033"/>
                  </a:lnTo>
                  <a:cubicBezTo>
                    <a:pt x="2238" y="7954"/>
                    <a:pt x="2151" y="7911"/>
                    <a:pt x="2066" y="7911"/>
                  </a:cubicBezTo>
                  <a:cubicBezTo>
                    <a:pt x="2011" y="7911"/>
                    <a:pt x="1958" y="7929"/>
                    <a:pt x="1919" y="7968"/>
                  </a:cubicBezTo>
                  <a:cubicBezTo>
                    <a:pt x="1789" y="8033"/>
                    <a:pt x="1724" y="8195"/>
                    <a:pt x="1822" y="8326"/>
                  </a:cubicBezTo>
                  <a:lnTo>
                    <a:pt x="2830" y="9951"/>
                  </a:lnTo>
                  <a:cubicBezTo>
                    <a:pt x="2862" y="9984"/>
                    <a:pt x="2862" y="10049"/>
                    <a:pt x="2862" y="10114"/>
                  </a:cubicBezTo>
                  <a:lnTo>
                    <a:pt x="1724" y="14699"/>
                  </a:lnTo>
                  <a:cubicBezTo>
                    <a:pt x="1627" y="14959"/>
                    <a:pt x="1724" y="15252"/>
                    <a:pt x="1984" y="15447"/>
                  </a:cubicBezTo>
                  <a:cubicBezTo>
                    <a:pt x="2114" y="15545"/>
                    <a:pt x="2245" y="15610"/>
                    <a:pt x="2407" y="15610"/>
                  </a:cubicBezTo>
                  <a:cubicBezTo>
                    <a:pt x="2537" y="15610"/>
                    <a:pt x="2667" y="15577"/>
                    <a:pt x="2765" y="15512"/>
                  </a:cubicBezTo>
                  <a:lnTo>
                    <a:pt x="4456" y="14602"/>
                  </a:lnTo>
                  <a:lnTo>
                    <a:pt x="4456" y="15447"/>
                  </a:lnTo>
                  <a:lnTo>
                    <a:pt x="4391" y="15447"/>
                  </a:lnTo>
                  <a:cubicBezTo>
                    <a:pt x="4261" y="15447"/>
                    <a:pt x="4131" y="15577"/>
                    <a:pt x="4131" y="15707"/>
                  </a:cubicBezTo>
                  <a:cubicBezTo>
                    <a:pt x="4131" y="15870"/>
                    <a:pt x="4261" y="16000"/>
                    <a:pt x="4391" y="16000"/>
                  </a:cubicBezTo>
                  <a:lnTo>
                    <a:pt x="4488" y="16000"/>
                  </a:lnTo>
                  <a:cubicBezTo>
                    <a:pt x="4618" y="16553"/>
                    <a:pt x="5106" y="17008"/>
                    <a:pt x="5692" y="17073"/>
                  </a:cubicBezTo>
                  <a:lnTo>
                    <a:pt x="6277" y="17919"/>
                  </a:lnTo>
                  <a:cubicBezTo>
                    <a:pt x="6537" y="18276"/>
                    <a:pt x="6927" y="18504"/>
                    <a:pt x="7383" y="18504"/>
                  </a:cubicBezTo>
                  <a:lnTo>
                    <a:pt x="8033" y="18504"/>
                  </a:lnTo>
                  <a:cubicBezTo>
                    <a:pt x="8456" y="18504"/>
                    <a:pt x="8879" y="18276"/>
                    <a:pt x="9139" y="17919"/>
                  </a:cubicBezTo>
                  <a:lnTo>
                    <a:pt x="9692" y="17073"/>
                  </a:lnTo>
                  <a:cubicBezTo>
                    <a:pt x="10277" y="16976"/>
                    <a:pt x="10765" y="16553"/>
                    <a:pt x="10895" y="16000"/>
                  </a:cubicBezTo>
                  <a:lnTo>
                    <a:pt x="11057" y="16000"/>
                  </a:lnTo>
                  <a:cubicBezTo>
                    <a:pt x="11187" y="16000"/>
                    <a:pt x="11317" y="15870"/>
                    <a:pt x="11317" y="15707"/>
                  </a:cubicBezTo>
                  <a:cubicBezTo>
                    <a:pt x="11317" y="15577"/>
                    <a:pt x="11187" y="15447"/>
                    <a:pt x="11057" y="15447"/>
                  </a:cubicBezTo>
                  <a:lnTo>
                    <a:pt x="10927" y="15447"/>
                  </a:lnTo>
                  <a:lnTo>
                    <a:pt x="10927" y="14602"/>
                  </a:lnTo>
                  <a:lnTo>
                    <a:pt x="12651" y="15512"/>
                  </a:lnTo>
                  <a:cubicBezTo>
                    <a:pt x="12759" y="15567"/>
                    <a:pt x="12874" y="15593"/>
                    <a:pt x="12986" y="15593"/>
                  </a:cubicBezTo>
                  <a:cubicBezTo>
                    <a:pt x="13144" y="15593"/>
                    <a:pt x="13299" y="15542"/>
                    <a:pt x="13431" y="15447"/>
                  </a:cubicBezTo>
                  <a:cubicBezTo>
                    <a:pt x="13659" y="15252"/>
                    <a:pt x="13756" y="14959"/>
                    <a:pt x="13691" y="14699"/>
                  </a:cubicBezTo>
                  <a:lnTo>
                    <a:pt x="12553" y="10114"/>
                  </a:lnTo>
                  <a:cubicBezTo>
                    <a:pt x="12553" y="10049"/>
                    <a:pt x="12553" y="9984"/>
                    <a:pt x="12586" y="9951"/>
                  </a:cubicBezTo>
                  <a:lnTo>
                    <a:pt x="15252" y="5691"/>
                  </a:lnTo>
                  <a:cubicBezTo>
                    <a:pt x="15382" y="5464"/>
                    <a:pt x="15415" y="5204"/>
                    <a:pt x="15285" y="4943"/>
                  </a:cubicBezTo>
                  <a:cubicBezTo>
                    <a:pt x="15155" y="4716"/>
                    <a:pt x="14895" y="4586"/>
                    <a:pt x="14634" y="4586"/>
                  </a:cubicBezTo>
                  <a:lnTo>
                    <a:pt x="10732" y="4586"/>
                  </a:lnTo>
                  <a:cubicBezTo>
                    <a:pt x="10667" y="4586"/>
                    <a:pt x="10602" y="4521"/>
                    <a:pt x="10570" y="4488"/>
                  </a:cubicBezTo>
                  <a:lnTo>
                    <a:pt x="8358" y="391"/>
                  </a:lnTo>
                  <a:cubicBezTo>
                    <a:pt x="8228" y="163"/>
                    <a:pt x="7968" y="1"/>
                    <a:pt x="77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516;p46">
              <a:extLst>
                <a:ext uri="{FF2B5EF4-FFF2-40B4-BE49-F238E27FC236}">
                  <a16:creationId xmlns:a16="http://schemas.microsoft.com/office/drawing/2014/main" id="{A05D6501-6C2E-40CD-95BD-6E0FD7CD0932}"/>
                </a:ext>
              </a:extLst>
            </p:cNvPr>
            <p:cNvSpPr/>
            <p:nvPr/>
          </p:nvSpPr>
          <p:spPr>
            <a:xfrm>
              <a:off x="-2380825" y="2305225"/>
              <a:ext cx="25225" cy="38450"/>
            </a:xfrm>
            <a:custGeom>
              <a:avLst/>
              <a:gdLst/>
              <a:ahLst/>
              <a:cxnLst/>
              <a:rect l="l" t="t" r="r" b="b"/>
              <a:pathLst>
                <a:path w="1009" h="1538" extrusionOk="0">
                  <a:moveTo>
                    <a:pt x="745" y="1"/>
                  </a:moveTo>
                  <a:cubicBezTo>
                    <a:pt x="631" y="1"/>
                    <a:pt x="510" y="64"/>
                    <a:pt x="456" y="172"/>
                  </a:cubicBezTo>
                  <a:lnTo>
                    <a:pt x="33" y="1147"/>
                  </a:lnTo>
                  <a:cubicBezTo>
                    <a:pt x="1" y="1310"/>
                    <a:pt x="66" y="1472"/>
                    <a:pt x="196" y="1505"/>
                  </a:cubicBezTo>
                  <a:cubicBezTo>
                    <a:pt x="228" y="1537"/>
                    <a:pt x="261" y="1537"/>
                    <a:pt x="293" y="1537"/>
                  </a:cubicBezTo>
                  <a:cubicBezTo>
                    <a:pt x="391" y="1537"/>
                    <a:pt x="489" y="1472"/>
                    <a:pt x="554" y="1375"/>
                  </a:cubicBezTo>
                  <a:lnTo>
                    <a:pt x="976" y="367"/>
                  </a:lnTo>
                  <a:cubicBezTo>
                    <a:pt x="1009" y="237"/>
                    <a:pt x="976" y="74"/>
                    <a:pt x="814" y="9"/>
                  </a:cubicBezTo>
                  <a:cubicBezTo>
                    <a:pt x="791" y="3"/>
                    <a:pt x="768" y="1"/>
                    <a:pt x="7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3517;p46">
              <a:extLst>
                <a:ext uri="{FF2B5EF4-FFF2-40B4-BE49-F238E27FC236}">
                  <a16:creationId xmlns:a16="http://schemas.microsoft.com/office/drawing/2014/main" id="{A9E796BB-C62B-4B99-AD3F-5B7764D62774}"/>
                </a:ext>
              </a:extLst>
            </p:cNvPr>
            <p:cNvSpPr/>
            <p:nvPr/>
          </p:nvSpPr>
          <p:spPr>
            <a:xfrm>
              <a:off x="-2353175" y="2338100"/>
              <a:ext cx="35800" cy="28325"/>
            </a:xfrm>
            <a:custGeom>
              <a:avLst/>
              <a:gdLst/>
              <a:ahLst/>
              <a:cxnLst/>
              <a:rect l="l" t="t" r="r" b="b"/>
              <a:pathLst>
                <a:path w="1432" h="1133" extrusionOk="0">
                  <a:moveTo>
                    <a:pt x="1133" y="1"/>
                  </a:moveTo>
                  <a:cubicBezTo>
                    <a:pt x="1075" y="1"/>
                    <a:pt x="1017" y="19"/>
                    <a:pt x="976" y="60"/>
                  </a:cubicBezTo>
                  <a:lnTo>
                    <a:pt x="131" y="645"/>
                  </a:lnTo>
                  <a:cubicBezTo>
                    <a:pt x="0" y="743"/>
                    <a:pt x="0" y="905"/>
                    <a:pt x="98" y="1035"/>
                  </a:cubicBezTo>
                  <a:cubicBezTo>
                    <a:pt x="131" y="1100"/>
                    <a:pt x="228" y="1133"/>
                    <a:pt x="293" y="1133"/>
                  </a:cubicBezTo>
                  <a:cubicBezTo>
                    <a:pt x="358" y="1133"/>
                    <a:pt x="423" y="1133"/>
                    <a:pt x="456" y="1100"/>
                  </a:cubicBezTo>
                  <a:lnTo>
                    <a:pt x="1301" y="483"/>
                  </a:lnTo>
                  <a:cubicBezTo>
                    <a:pt x="1399" y="385"/>
                    <a:pt x="1431" y="222"/>
                    <a:pt x="1334" y="92"/>
                  </a:cubicBezTo>
                  <a:cubicBezTo>
                    <a:pt x="1296" y="36"/>
                    <a:pt x="1214" y="1"/>
                    <a:pt x="1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3518;p46">
              <a:extLst>
                <a:ext uri="{FF2B5EF4-FFF2-40B4-BE49-F238E27FC236}">
                  <a16:creationId xmlns:a16="http://schemas.microsoft.com/office/drawing/2014/main" id="{01658CAF-6D72-4763-AC04-B8767464C176}"/>
                </a:ext>
              </a:extLst>
            </p:cNvPr>
            <p:cNvSpPr/>
            <p:nvPr/>
          </p:nvSpPr>
          <p:spPr>
            <a:xfrm>
              <a:off x="-2572675" y="2305600"/>
              <a:ext cx="26025" cy="38075"/>
            </a:xfrm>
            <a:custGeom>
              <a:avLst/>
              <a:gdLst/>
              <a:ahLst/>
              <a:cxnLst/>
              <a:rect l="l" t="t" r="r" b="b"/>
              <a:pathLst>
                <a:path w="1041" h="1523" extrusionOk="0">
                  <a:moveTo>
                    <a:pt x="309" y="1"/>
                  </a:moveTo>
                  <a:cubicBezTo>
                    <a:pt x="270" y="1"/>
                    <a:pt x="230" y="9"/>
                    <a:pt x="195" y="26"/>
                  </a:cubicBezTo>
                  <a:cubicBezTo>
                    <a:pt x="65" y="59"/>
                    <a:pt x="0" y="222"/>
                    <a:pt x="65" y="384"/>
                  </a:cubicBezTo>
                  <a:lnTo>
                    <a:pt x="488" y="1360"/>
                  </a:lnTo>
                  <a:cubicBezTo>
                    <a:pt x="553" y="1457"/>
                    <a:pt x="651" y="1522"/>
                    <a:pt x="748" y="1522"/>
                  </a:cubicBezTo>
                  <a:cubicBezTo>
                    <a:pt x="781" y="1522"/>
                    <a:pt x="813" y="1522"/>
                    <a:pt x="846" y="1490"/>
                  </a:cubicBezTo>
                  <a:cubicBezTo>
                    <a:pt x="976" y="1457"/>
                    <a:pt x="1041" y="1295"/>
                    <a:pt x="976" y="1132"/>
                  </a:cubicBezTo>
                  <a:lnTo>
                    <a:pt x="553" y="157"/>
                  </a:lnTo>
                  <a:cubicBezTo>
                    <a:pt x="529" y="61"/>
                    <a:pt x="418" y="1"/>
                    <a:pt x="3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3519;p46">
              <a:extLst>
                <a:ext uri="{FF2B5EF4-FFF2-40B4-BE49-F238E27FC236}">
                  <a16:creationId xmlns:a16="http://schemas.microsoft.com/office/drawing/2014/main" id="{3096C9B2-C4E5-4DFE-B27D-A079AF6BED11}"/>
                </a:ext>
              </a:extLst>
            </p:cNvPr>
            <p:cNvSpPr/>
            <p:nvPr/>
          </p:nvSpPr>
          <p:spPr>
            <a:xfrm>
              <a:off x="-2610075" y="2337700"/>
              <a:ext cx="35800" cy="28725"/>
            </a:xfrm>
            <a:custGeom>
              <a:avLst/>
              <a:gdLst/>
              <a:ahLst/>
              <a:cxnLst/>
              <a:rect l="l" t="t" r="r" b="b"/>
              <a:pathLst>
                <a:path w="1432" h="1149" extrusionOk="0">
                  <a:moveTo>
                    <a:pt x="310" y="1"/>
                  </a:moveTo>
                  <a:cubicBezTo>
                    <a:pt x="234" y="1"/>
                    <a:pt x="155" y="32"/>
                    <a:pt x="98" y="108"/>
                  </a:cubicBezTo>
                  <a:cubicBezTo>
                    <a:pt x="0" y="238"/>
                    <a:pt x="33" y="401"/>
                    <a:pt x="130" y="499"/>
                  </a:cubicBezTo>
                  <a:lnTo>
                    <a:pt x="976" y="1116"/>
                  </a:lnTo>
                  <a:cubicBezTo>
                    <a:pt x="1008" y="1149"/>
                    <a:pt x="1073" y="1149"/>
                    <a:pt x="1138" y="1149"/>
                  </a:cubicBezTo>
                  <a:cubicBezTo>
                    <a:pt x="1203" y="1149"/>
                    <a:pt x="1301" y="1116"/>
                    <a:pt x="1366" y="1051"/>
                  </a:cubicBezTo>
                  <a:cubicBezTo>
                    <a:pt x="1431" y="921"/>
                    <a:pt x="1431" y="759"/>
                    <a:pt x="1301" y="661"/>
                  </a:cubicBezTo>
                  <a:lnTo>
                    <a:pt x="456" y="43"/>
                  </a:lnTo>
                  <a:cubicBezTo>
                    <a:pt x="415" y="16"/>
                    <a:pt x="364" y="1"/>
                    <a:pt x="3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3520;p46">
              <a:extLst>
                <a:ext uri="{FF2B5EF4-FFF2-40B4-BE49-F238E27FC236}">
                  <a16:creationId xmlns:a16="http://schemas.microsoft.com/office/drawing/2014/main" id="{4A5DCFED-64AD-4580-BA06-2BF21147690C}"/>
                </a:ext>
              </a:extLst>
            </p:cNvPr>
            <p:cNvSpPr/>
            <p:nvPr/>
          </p:nvSpPr>
          <p:spPr>
            <a:xfrm>
              <a:off x="-2298700" y="2540400"/>
              <a:ext cx="34975" cy="13025"/>
            </a:xfrm>
            <a:custGeom>
              <a:avLst/>
              <a:gdLst/>
              <a:ahLst/>
              <a:cxnLst/>
              <a:rect l="l" t="t" r="r" b="b"/>
              <a:pathLst>
                <a:path w="1399" h="521" extrusionOk="0">
                  <a:moveTo>
                    <a:pt x="260" y="0"/>
                  </a:moveTo>
                  <a:cubicBezTo>
                    <a:pt x="130" y="0"/>
                    <a:pt x="0" y="98"/>
                    <a:pt x="0" y="260"/>
                  </a:cubicBezTo>
                  <a:cubicBezTo>
                    <a:pt x="0" y="423"/>
                    <a:pt x="130" y="520"/>
                    <a:pt x="260" y="520"/>
                  </a:cubicBezTo>
                  <a:lnTo>
                    <a:pt x="1138" y="520"/>
                  </a:lnTo>
                  <a:cubicBezTo>
                    <a:pt x="1269" y="520"/>
                    <a:pt x="1399" y="423"/>
                    <a:pt x="1399" y="260"/>
                  </a:cubicBezTo>
                  <a:cubicBezTo>
                    <a:pt x="1399" y="98"/>
                    <a:pt x="1269" y="0"/>
                    <a:pt x="11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3521;p46">
              <a:extLst>
                <a:ext uri="{FF2B5EF4-FFF2-40B4-BE49-F238E27FC236}">
                  <a16:creationId xmlns:a16="http://schemas.microsoft.com/office/drawing/2014/main" id="{8F62C5F2-5770-4885-85A3-F5A930DCA85F}"/>
                </a:ext>
              </a:extLst>
            </p:cNvPr>
            <p:cNvSpPr/>
            <p:nvPr/>
          </p:nvSpPr>
          <p:spPr>
            <a:xfrm>
              <a:off x="-2305200" y="2578800"/>
              <a:ext cx="35775" cy="26650"/>
            </a:xfrm>
            <a:custGeom>
              <a:avLst/>
              <a:gdLst/>
              <a:ahLst/>
              <a:cxnLst/>
              <a:rect l="l" t="t" r="r" b="b"/>
              <a:pathLst>
                <a:path w="1431" h="1066" extrusionOk="0">
                  <a:moveTo>
                    <a:pt x="292" y="1"/>
                  </a:moveTo>
                  <a:cubicBezTo>
                    <a:pt x="207" y="1"/>
                    <a:pt x="124" y="44"/>
                    <a:pt x="65" y="123"/>
                  </a:cubicBezTo>
                  <a:cubicBezTo>
                    <a:pt x="0" y="253"/>
                    <a:pt x="33" y="415"/>
                    <a:pt x="163" y="513"/>
                  </a:cubicBezTo>
                  <a:lnTo>
                    <a:pt x="976" y="1033"/>
                  </a:lnTo>
                  <a:cubicBezTo>
                    <a:pt x="1008" y="1066"/>
                    <a:pt x="1073" y="1066"/>
                    <a:pt x="1106" y="1066"/>
                  </a:cubicBezTo>
                  <a:cubicBezTo>
                    <a:pt x="1203" y="1066"/>
                    <a:pt x="1301" y="1033"/>
                    <a:pt x="1333" y="936"/>
                  </a:cubicBezTo>
                  <a:cubicBezTo>
                    <a:pt x="1431" y="838"/>
                    <a:pt x="1398" y="675"/>
                    <a:pt x="1268" y="578"/>
                  </a:cubicBezTo>
                  <a:lnTo>
                    <a:pt x="455" y="58"/>
                  </a:lnTo>
                  <a:cubicBezTo>
                    <a:pt x="404" y="19"/>
                    <a:pt x="348" y="1"/>
                    <a:pt x="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3522;p46">
              <a:extLst>
                <a:ext uri="{FF2B5EF4-FFF2-40B4-BE49-F238E27FC236}">
                  <a16:creationId xmlns:a16="http://schemas.microsoft.com/office/drawing/2014/main" id="{70E1A284-B409-495D-B4ED-81A44EE0637E}"/>
                </a:ext>
              </a:extLst>
            </p:cNvPr>
            <p:cNvSpPr/>
            <p:nvPr/>
          </p:nvSpPr>
          <p:spPr>
            <a:xfrm>
              <a:off x="-2663750" y="2540400"/>
              <a:ext cx="35000" cy="13025"/>
            </a:xfrm>
            <a:custGeom>
              <a:avLst/>
              <a:gdLst/>
              <a:ahLst/>
              <a:cxnLst/>
              <a:rect l="l" t="t" r="r" b="b"/>
              <a:pathLst>
                <a:path w="1400" h="521" extrusionOk="0">
                  <a:moveTo>
                    <a:pt x="261" y="0"/>
                  </a:moveTo>
                  <a:cubicBezTo>
                    <a:pt x="131" y="0"/>
                    <a:pt x="1" y="98"/>
                    <a:pt x="1" y="260"/>
                  </a:cubicBezTo>
                  <a:cubicBezTo>
                    <a:pt x="1" y="423"/>
                    <a:pt x="131" y="520"/>
                    <a:pt x="261" y="520"/>
                  </a:cubicBezTo>
                  <a:lnTo>
                    <a:pt x="1139" y="520"/>
                  </a:lnTo>
                  <a:cubicBezTo>
                    <a:pt x="1269" y="520"/>
                    <a:pt x="1399" y="390"/>
                    <a:pt x="1399" y="260"/>
                  </a:cubicBezTo>
                  <a:cubicBezTo>
                    <a:pt x="1399" y="98"/>
                    <a:pt x="1269" y="0"/>
                    <a:pt x="11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523;p46">
              <a:extLst>
                <a:ext uri="{FF2B5EF4-FFF2-40B4-BE49-F238E27FC236}">
                  <a16:creationId xmlns:a16="http://schemas.microsoft.com/office/drawing/2014/main" id="{9BD2CAD4-A61D-4695-9F00-A7BE98639B08}"/>
                </a:ext>
              </a:extLst>
            </p:cNvPr>
            <p:cNvSpPr/>
            <p:nvPr/>
          </p:nvSpPr>
          <p:spPr>
            <a:xfrm>
              <a:off x="-2658050" y="2578800"/>
              <a:ext cx="35800" cy="26650"/>
            </a:xfrm>
            <a:custGeom>
              <a:avLst/>
              <a:gdLst/>
              <a:ahLst/>
              <a:cxnLst/>
              <a:rect l="l" t="t" r="r" b="b"/>
              <a:pathLst>
                <a:path w="1432" h="1066" extrusionOk="0">
                  <a:moveTo>
                    <a:pt x="1139" y="1"/>
                  </a:moveTo>
                  <a:cubicBezTo>
                    <a:pt x="1084" y="1"/>
                    <a:pt x="1028" y="19"/>
                    <a:pt x="976" y="58"/>
                  </a:cubicBezTo>
                  <a:lnTo>
                    <a:pt x="163" y="578"/>
                  </a:lnTo>
                  <a:cubicBezTo>
                    <a:pt x="33" y="675"/>
                    <a:pt x="1" y="838"/>
                    <a:pt x="66" y="936"/>
                  </a:cubicBezTo>
                  <a:cubicBezTo>
                    <a:pt x="131" y="1033"/>
                    <a:pt x="228" y="1066"/>
                    <a:pt x="293" y="1066"/>
                  </a:cubicBezTo>
                  <a:cubicBezTo>
                    <a:pt x="358" y="1066"/>
                    <a:pt x="423" y="1066"/>
                    <a:pt x="456" y="1033"/>
                  </a:cubicBezTo>
                  <a:lnTo>
                    <a:pt x="1269" y="513"/>
                  </a:lnTo>
                  <a:cubicBezTo>
                    <a:pt x="1399" y="415"/>
                    <a:pt x="1431" y="253"/>
                    <a:pt x="1366" y="123"/>
                  </a:cubicBezTo>
                  <a:cubicBezTo>
                    <a:pt x="1307" y="44"/>
                    <a:pt x="1224" y="1"/>
                    <a:pt x="11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grpSp>
        <p:nvGrpSpPr>
          <p:cNvPr id="408" name="Google Shape;408;p19"/>
          <p:cNvGrpSpPr/>
          <p:nvPr/>
        </p:nvGrpSpPr>
        <p:grpSpPr>
          <a:xfrm>
            <a:off x="464351" y="1457325"/>
            <a:ext cx="2570400" cy="3279300"/>
            <a:chOff x="464350" y="1308575"/>
            <a:chExt cx="2570400" cy="3279300"/>
          </a:xfrm>
        </p:grpSpPr>
        <p:sp>
          <p:nvSpPr>
            <p:cNvPr id="409" name="Google Shape;409;p19"/>
            <p:cNvSpPr/>
            <p:nvPr/>
          </p:nvSpPr>
          <p:spPr>
            <a:xfrm>
              <a:off x="464350" y="1308575"/>
              <a:ext cx="2570400" cy="32793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19"/>
            <p:cNvSpPr/>
            <p:nvPr/>
          </p:nvSpPr>
          <p:spPr>
            <a:xfrm>
              <a:off x="1237218" y="1786007"/>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411" name="Google Shape;411;p19"/>
          <p:cNvGrpSpPr/>
          <p:nvPr/>
        </p:nvGrpSpPr>
        <p:grpSpPr>
          <a:xfrm>
            <a:off x="6106900" y="1457325"/>
            <a:ext cx="2570400" cy="3279300"/>
            <a:chOff x="6106900" y="1457325"/>
            <a:chExt cx="2570400" cy="3279300"/>
          </a:xfrm>
        </p:grpSpPr>
        <p:sp>
          <p:nvSpPr>
            <p:cNvPr id="412" name="Google Shape;412;p19"/>
            <p:cNvSpPr/>
            <p:nvPr/>
          </p:nvSpPr>
          <p:spPr>
            <a:xfrm>
              <a:off x="6106900" y="1457325"/>
              <a:ext cx="2570400" cy="32793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19"/>
            <p:cNvSpPr/>
            <p:nvPr/>
          </p:nvSpPr>
          <p:spPr>
            <a:xfrm>
              <a:off x="6876855" y="2014545"/>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grpSp>
      <p:grpSp>
        <p:nvGrpSpPr>
          <p:cNvPr id="414" name="Google Shape;414;p19"/>
          <p:cNvGrpSpPr/>
          <p:nvPr/>
        </p:nvGrpSpPr>
        <p:grpSpPr>
          <a:xfrm>
            <a:off x="3274013" y="1457325"/>
            <a:ext cx="2570400" cy="3279300"/>
            <a:chOff x="3274013" y="1457325"/>
            <a:chExt cx="2570400" cy="3279300"/>
          </a:xfrm>
        </p:grpSpPr>
        <p:sp>
          <p:nvSpPr>
            <p:cNvPr id="415" name="Google Shape;415;p19"/>
            <p:cNvSpPr/>
            <p:nvPr/>
          </p:nvSpPr>
          <p:spPr>
            <a:xfrm>
              <a:off x="3274013" y="1457325"/>
              <a:ext cx="2570400" cy="32793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19"/>
            <p:cNvSpPr/>
            <p:nvPr/>
          </p:nvSpPr>
          <p:spPr>
            <a:xfrm>
              <a:off x="4022063" y="2014545"/>
              <a:ext cx="1074300" cy="1074300"/>
            </a:xfrm>
            <a:prstGeom prst="ellipse">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dirty="0">
                <a:solidFill>
                  <a:srgbClr val="FFFFFF"/>
                </a:solidFill>
                <a:latin typeface="Fira Sans Extra Condensed Medium"/>
                <a:ea typeface="Fira Sans Extra Condensed Medium"/>
                <a:cs typeface="Fira Sans Extra Condensed Medium"/>
                <a:sym typeface="Fira Sans Extra Condensed Medium"/>
              </a:endParaRPr>
            </a:p>
          </p:txBody>
        </p:sp>
      </p:grpSp>
      <p:sp>
        <p:nvSpPr>
          <p:cNvPr id="417" name="Google Shape;417;p19"/>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Solutions</a:t>
            </a:r>
            <a:endParaRPr dirty="0"/>
          </a:p>
        </p:txBody>
      </p:sp>
      <p:sp>
        <p:nvSpPr>
          <p:cNvPr id="418" name="Google Shape;418;p19"/>
          <p:cNvSpPr txBox="1"/>
          <p:nvPr/>
        </p:nvSpPr>
        <p:spPr>
          <a:xfrm>
            <a:off x="457200" y="918525"/>
            <a:ext cx="8229600" cy="36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500" dirty="0">
                <a:solidFill>
                  <a:schemeClr val="dk1"/>
                </a:solidFill>
                <a:latin typeface="Fira Sans Extra Condensed Medium"/>
                <a:ea typeface="Fira Sans Extra Condensed Medium"/>
                <a:cs typeface="Fira Sans Extra Condensed Medium"/>
                <a:sym typeface="Fira Sans Extra Condensed Medium"/>
              </a:rPr>
              <a:t>How can we combat these problems?</a:t>
            </a:r>
          </a:p>
        </p:txBody>
      </p:sp>
      <p:grpSp>
        <p:nvGrpSpPr>
          <p:cNvPr id="419" name="Google Shape;419;p19"/>
          <p:cNvGrpSpPr/>
          <p:nvPr/>
        </p:nvGrpSpPr>
        <p:grpSpPr>
          <a:xfrm>
            <a:off x="464351" y="1545759"/>
            <a:ext cx="2561018" cy="2773283"/>
            <a:chOff x="464351" y="1500471"/>
            <a:chExt cx="2561018" cy="2773283"/>
          </a:xfrm>
        </p:grpSpPr>
        <p:sp>
          <p:nvSpPr>
            <p:cNvPr id="420" name="Google Shape;420;p19"/>
            <p:cNvSpPr txBox="1"/>
            <p:nvPr/>
          </p:nvSpPr>
          <p:spPr>
            <a:xfrm>
              <a:off x="591395" y="1500471"/>
              <a:ext cx="2365949"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700" dirty="0">
                  <a:solidFill>
                    <a:schemeClr val="lt1"/>
                  </a:solidFill>
                  <a:latin typeface="Fira Sans Extra Condensed Medium"/>
                  <a:ea typeface="Fira Sans Extra Condensed Medium"/>
                  <a:cs typeface="Fira Sans Extra Condensed Medium"/>
                  <a:sym typeface="Fira Sans Extra Condensed Medium"/>
                </a:rPr>
                <a:t>Crisis Intervention Team</a:t>
              </a:r>
              <a:endParaRPr sz="17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22" name="Google Shape;422;p19"/>
            <p:cNvSpPr txBox="1"/>
            <p:nvPr/>
          </p:nvSpPr>
          <p:spPr>
            <a:xfrm>
              <a:off x="464351" y="3437954"/>
              <a:ext cx="2561018" cy="8358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00" dirty="0">
                  <a:solidFill>
                    <a:schemeClr val="lt1"/>
                  </a:solidFill>
                  <a:latin typeface="Roboto"/>
                  <a:ea typeface="Roboto"/>
                  <a:cs typeface="Roboto"/>
                  <a:sym typeface="Roboto"/>
                </a:rPr>
                <a:t>A CIT is a model in which a team of police officers are selected for specialized crisis-intervention training. These officers should be available for immediate dispatch to mental health crisis scenes, and, upon arriving, should be able to de-escalate the crises and assess the individual in crisis.</a:t>
              </a:r>
              <a:endParaRPr sz="1100" dirty="0">
                <a:solidFill>
                  <a:schemeClr val="lt1"/>
                </a:solidFill>
                <a:latin typeface="Roboto"/>
                <a:ea typeface="Roboto"/>
                <a:cs typeface="Roboto"/>
                <a:sym typeface="Roboto"/>
              </a:endParaRPr>
            </a:p>
          </p:txBody>
        </p:sp>
      </p:grpSp>
      <p:grpSp>
        <p:nvGrpSpPr>
          <p:cNvPr id="423" name="Google Shape;423;p19"/>
          <p:cNvGrpSpPr/>
          <p:nvPr/>
        </p:nvGrpSpPr>
        <p:grpSpPr>
          <a:xfrm>
            <a:off x="6168051" y="1553956"/>
            <a:ext cx="2448098" cy="2940927"/>
            <a:chOff x="6168051" y="1508668"/>
            <a:chExt cx="2448098" cy="2940927"/>
          </a:xfrm>
        </p:grpSpPr>
        <p:sp>
          <p:nvSpPr>
            <p:cNvPr id="424" name="Google Shape;424;p19"/>
            <p:cNvSpPr txBox="1"/>
            <p:nvPr/>
          </p:nvSpPr>
          <p:spPr>
            <a:xfrm>
              <a:off x="6238702" y="1508668"/>
              <a:ext cx="2350607"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700" dirty="0">
                  <a:solidFill>
                    <a:schemeClr val="lt1"/>
                  </a:solidFill>
                  <a:latin typeface="Fira Sans Extra Condensed Medium"/>
                  <a:ea typeface="Fira Sans Extra Condensed Medium"/>
                  <a:cs typeface="Fira Sans Extra Condensed Medium"/>
                  <a:sym typeface="Fira Sans Extra Condensed Medium"/>
                </a:rPr>
                <a:t>Co-responder Model</a:t>
              </a:r>
              <a:endParaRPr sz="17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26" name="Google Shape;426;p19"/>
            <p:cNvSpPr txBox="1"/>
            <p:nvPr/>
          </p:nvSpPr>
          <p:spPr>
            <a:xfrm>
              <a:off x="6168051" y="3314693"/>
              <a:ext cx="2448098" cy="1134902"/>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150" b="0" i="0" dirty="0">
                  <a:solidFill>
                    <a:schemeClr val="bg1"/>
                  </a:solidFill>
                  <a:effectLst/>
                  <a:latin typeface="Roboto" panose="02000000000000000000" pitchFamily="2" charset="0"/>
                  <a:ea typeface="Roboto" panose="02000000000000000000" pitchFamily="2" charset="0"/>
                </a:rPr>
                <a:t> This model partners mental health professionals with law enforcement at the scene of a mental health crisis to “provide consultation on mental health-related issues and assist individuals in accessing treatments and supports.”</a:t>
              </a:r>
              <a:endParaRPr sz="1150" dirty="0">
                <a:solidFill>
                  <a:schemeClr val="bg1"/>
                </a:solidFill>
                <a:latin typeface="Roboto" panose="02000000000000000000" pitchFamily="2" charset="0"/>
                <a:ea typeface="Roboto" panose="02000000000000000000" pitchFamily="2" charset="0"/>
                <a:cs typeface="Roboto"/>
                <a:sym typeface="Roboto"/>
              </a:endParaRPr>
            </a:p>
          </p:txBody>
        </p:sp>
      </p:grpSp>
      <p:grpSp>
        <p:nvGrpSpPr>
          <p:cNvPr id="427" name="Google Shape;427;p19"/>
          <p:cNvGrpSpPr/>
          <p:nvPr/>
        </p:nvGrpSpPr>
        <p:grpSpPr>
          <a:xfrm>
            <a:off x="3428875" y="1674057"/>
            <a:ext cx="2283900" cy="2820826"/>
            <a:chOff x="3428875" y="1628769"/>
            <a:chExt cx="2283900" cy="2820826"/>
          </a:xfrm>
        </p:grpSpPr>
        <p:sp>
          <p:nvSpPr>
            <p:cNvPr id="428" name="Google Shape;428;p19"/>
            <p:cNvSpPr txBox="1"/>
            <p:nvPr/>
          </p:nvSpPr>
          <p:spPr>
            <a:xfrm>
              <a:off x="3428875" y="1628769"/>
              <a:ext cx="2283900" cy="260700"/>
            </a:xfrm>
            <a:prstGeom prst="rect">
              <a:avLst/>
            </a:prstGeom>
            <a:noFill/>
            <a:ln>
              <a:noFill/>
            </a:ln>
          </p:spPr>
          <p:txBody>
            <a:bodyPr spcFirstLastPara="1" wrap="square" lIns="91425" tIns="91425" rIns="91425" bIns="91425" anchor="ctr" anchorCtr="0">
              <a:noAutofit/>
            </a:bodyPr>
            <a:lstStyle/>
            <a:p>
              <a:pPr marL="0" lvl="0" indent="0" algn="ctr" rtl="0">
                <a:lnSpc>
                  <a:spcPct val="70000"/>
                </a:lnSpc>
                <a:spcBef>
                  <a:spcPts val="0"/>
                </a:spcBef>
                <a:spcAft>
                  <a:spcPts val="0"/>
                </a:spcAft>
                <a:buNone/>
              </a:pPr>
              <a:r>
                <a:rPr lang="en" sz="1700" dirty="0">
                  <a:solidFill>
                    <a:schemeClr val="lt1"/>
                  </a:solidFill>
                  <a:latin typeface="Fira Sans Extra Condensed Medium"/>
                  <a:ea typeface="Fira Sans Extra Condensed Medium"/>
                  <a:cs typeface="Fira Sans Extra Condensed Medium"/>
                  <a:sym typeface="Fira Sans Extra Condensed Medium"/>
                </a:rPr>
                <a:t>Detailed Policies and Procedures</a:t>
              </a:r>
              <a:endParaRPr sz="17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430" name="Google Shape;430;p19"/>
            <p:cNvSpPr txBox="1"/>
            <p:nvPr/>
          </p:nvSpPr>
          <p:spPr>
            <a:xfrm>
              <a:off x="3511675" y="3262112"/>
              <a:ext cx="2118300" cy="1187483"/>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1250" dirty="0">
                  <a:solidFill>
                    <a:schemeClr val="lt1"/>
                  </a:solidFill>
                  <a:latin typeface="Roboto"/>
                  <a:ea typeface="Roboto"/>
                  <a:cs typeface="Roboto"/>
                  <a:sym typeface="Roboto"/>
                </a:rPr>
                <a:t>Current flexible mental health policies should be reinterpreted to mitigate the disparity and thus be more effective, while other suggestions could be more strictly enforced.</a:t>
              </a:r>
              <a:endParaRPr sz="1250" dirty="0">
                <a:solidFill>
                  <a:schemeClr val="lt1"/>
                </a:solidFill>
                <a:latin typeface="Roboto"/>
                <a:ea typeface="Roboto"/>
                <a:cs typeface="Roboto"/>
                <a:sym typeface="Roboto"/>
              </a:endParaRPr>
            </a:p>
          </p:txBody>
        </p:sp>
      </p:grpSp>
      <p:grpSp>
        <p:nvGrpSpPr>
          <p:cNvPr id="62" name="Google Shape;4044;p46">
            <a:extLst>
              <a:ext uri="{FF2B5EF4-FFF2-40B4-BE49-F238E27FC236}">
                <a16:creationId xmlns:a16="http://schemas.microsoft.com/office/drawing/2014/main" id="{18550C02-0CF5-4A68-8115-4A2CFCE58057}"/>
              </a:ext>
            </a:extLst>
          </p:cNvPr>
          <p:cNvGrpSpPr/>
          <p:nvPr/>
        </p:nvGrpSpPr>
        <p:grpSpPr>
          <a:xfrm>
            <a:off x="1462567" y="2169970"/>
            <a:ext cx="621792" cy="621792"/>
            <a:chOff x="9759150" y="5259675"/>
            <a:chExt cx="462600" cy="461800"/>
          </a:xfrm>
        </p:grpSpPr>
        <p:sp>
          <p:nvSpPr>
            <p:cNvPr id="63" name="Google Shape;4045;p46">
              <a:extLst>
                <a:ext uri="{FF2B5EF4-FFF2-40B4-BE49-F238E27FC236}">
                  <a16:creationId xmlns:a16="http://schemas.microsoft.com/office/drawing/2014/main" id="{2126DCF3-F90E-4CA1-8DCD-26336282BE73}"/>
                </a:ext>
              </a:extLst>
            </p:cNvPr>
            <p:cNvSpPr/>
            <p:nvPr/>
          </p:nvSpPr>
          <p:spPr>
            <a:xfrm>
              <a:off x="9881900" y="5267000"/>
              <a:ext cx="213850" cy="175625"/>
            </a:xfrm>
            <a:custGeom>
              <a:avLst/>
              <a:gdLst/>
              <a:ahLst/>
              <a:cxnLst/>
              <a:rect l="l" t="t" r="r" b="b"/>
              <a:pathLst>
                <a:path w="8554" h="7025" extrusionOk="0">
                  <a:moveTo>
                    <a:pt x="4261" y="0"/>
                  </a:moveTo>
                  <a:cubicBezTo>
                    <a:pt x="1887" y="0"/>
                    <a:pt x="1" y="1919"/>
                    <a:pt x="1" y="4260"/>
                  </a:cubicBezTo>
                  <a:cubicBezTo>
                    <a:pt x="1" y="5333"/>
                    <a:pt x="358" y="6276"/>
                    <a:pt x="976" y="7024"/>
                  </a:cubicBezTo>
                  <a:lnTo>
                    <a:pt x="1724" y="6797"/>
                  </a:lnTo>
                  <a:lnTo>
                    <a:pt x="6602" y="7024"/>
                  </a:lnTo>
                  <a:lnTo>
                    <a:pt x="7643" y="6927"/>
                  </a:lnTo>
                  <a:cubicBezTo>
                    <a:pt x="8196" y="6179"/>
                    <a:pt x="8553" y="5268"/>
                    <a:pt x="8553" y="4260"/>
                  </a:cubicBezTo>
                  <a:cubicBezTo>
                    <a:pt x="8553" y="1919"/>
                    <a:pt x="6635" y="0"/>
                    <a:pt x="42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4046;p46">
              <a:extLst>
                <a:ext uri="{FF2B5EF4-FFF2-40B4-BE49-F238E27FC236}">
                  <a16:creationId xmlns:a16="http://schemas.microsoft.com/office/drawing/2014/main" id="{97591E09-3F7F-4A0F-B1E2-7784336BB3CD}"/>
                </a:ext>
              </a:extLst>
            </p:cNvPr>
            <p:cNvSpPr/>
            <p:nvPr/>
          </p:nvSpPr>
          <p:spPr>
            <a:xfrm>
              <a:off x="9906300" y="5267000"/>
              <a:ext cx="166675" cy="211400"/>
            </a:xfrm>
            <a:custGeom>
              <a:avLst/>
              <a:gdLst/>
              <a:ahLst/>
              <a:cxnLst/>
              <a:rect l="l" t="t" r="r" b="b"/>
              <a:pathLst>
                <a:path w="6667" h="8456" extrusionOk="0">
                  <a:moveTo>
                    <a:pt x="3350" y="0"/>
                  </a:moveTo>
                  <a:cubicBezTo>
                    <a:pt x="1984" y="0"/>
                    <a:pt x="911" y="1106"/>
                    <a:pt x="911" y="2439"/>
                  </a:cubicBezTo>
                  <a:cubicBezTo>
                    <a:pt x="911" y="3089"/>
                    <a:pt x="1138" y="3642"/>
                    <a:pt x="1529" y="4098"/>
                  </a:cubicBezTo>
                  <a:cubicBezTo>
                    <a:pt x="846" y="4618"/>
                    <a:pt x="358" y="5398"/>
                    <a:pt x="195" y="6244"/>
                  </a:cubicBezTo>
                  <a:lnTo>
                    <a:pt x="0" y="7057"/>
                  </a:lnTo>
                  <a:cubicBezTo>
                    <a:pt x="781" y="8000"/>
                    <a:pt x="2016" y="8455"/>
                    <a:pt x="3350" y="8455"/>
                  </a:cubicBezTo>
                  <a:cubicBezTo>
                    <a:pt x="4683" y="8455"/>
                    <a:pt x="5886" y="7902"/>
                    <a:pt x="6667" y="6927"/>
                  </a:cubicBezTo>
                  <a:lnTo>
                    <a:pt x="6504" y="6244"/>
                  </a:lnTo>
                  <a:cubicBezTo>
                    <a:pt x="6342" y="5398"/>
                    <a:pt x="5886" y="4618"/>
                    <a:pt x="5171" y="4098"/>
                  </a:cubicBezTo>
                  <a:cubicBezTo>
                    <a:pt x="5561" y="3642"/>
                    <a:pt x="5789" y="3089"/>
                    <a:pt x="5789" y="2439"/>
                  </a:cubicBezTo>
                  <a:cubicBezTo>
                    <a:pt x="5789" y="1106"/>
                    <a:pt x="4716" y="0"/>
                    <a:pt x="3350"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4047;p46">
              <a:extLst>
                <a:ext uri="{FF2B5EF4-FFF2-40B4-BE49-F238E27FC236}">
                  <a16:creationId xmlns:a16="http://schemas.microsoft.com/office/drawing/2014/main" id="{516DB6CF-D41B-4CED-AB24-E6B035E60197}"/>
                </a:ext>
              </a:extLst>
            </p:cNvPr>
            <p:cNvSpPr/>
            <p:nvPr/>
          </p:nvSpPr>
          <p:spPr>
            <a:xfrm>
              <a:off x="9906300" y="5267000"/>
              <a:ext cx="100025" cy="211400"/>
            </a:xfrm>
            <a:custGeom>
              <a:avLst/>
              <a:gdLst/>
              <a:ahLst/>
              <a:cxnLst/>
              <a:rect l="l" t="t" r="r" b="b"/>
              <a:pathLst>
                <a:path w="4001" h="8456" extrusionOk="0">
                  <a:moveTo>
                    <a:pt x="3350" y="0"/>
                  </a:moveTo>
                  <a:cubicBezTo>
                    <a:pt x="1984" y="0"/>
                    <a:pt x="911" y="1106"/>
                    <a:pt x="911" y="2439"/>
                  </a:cubicBezTo>
                  <a:cubicBezTo>
                    <a:pt x="911" y="3089"/>
                    <a:pt x="1138" y="3642"/>
                    <a:pt x="1529" y="4098"/>
                  </a:cubicBezTo>
                  <a:cubicBezTo>
                    <a:pt x="846" y="4618"/>
                    <a:pt x="358" y="5398"/>
                    <a:pt x="195" y="6244"/>
                  </a:cubicBezTo>
                  <a:lnTo>
                    <a:pt x="0" y="7057"/>
                  </a:lnTo>
                  <a:cubicBezTo>
                    <a:pt x="781" y="8000"/>
                    <a:pt x="2016" y="8455"/>
                    <a:pt x="3350" y="8455"/>
                  </a:cubicBezTo>
                  <a:cubicBezTo>
                    <a:pt x="3545" y="8455"/>
                    <a:pt x="3773" y="8455"/>
                    <a:pt x="3968" y="8423"/>
                  </a:cubicBezTo>
                  <a:cubicBezTo>
                    <a:pt x="2927" y="8293"/>
                    <a:pt x="1951" y="7837"/>
                    <a:pt x="1334" y="7057"/>
                  </a:cubicBezTo>
                  <a:lnTo>
                    <a:pt x="1496" y="6244"/>
                  </a:lnTo>
                  <a:cubicBezTo>
                    <a:pt x="1691" y="5398"/>
                    <a:pt x="2147" y="4618"/>
                    <a:pt x="2829" y="4098"/>
                  </a:cubicBezTo>
                  <a:lnTo>
                    <a:pt x="2862" y="4098"/>
                  </a:lnTo>
                  <a:cubicBezTo>
                    <a:pt x="2472" y="3642"/>
                    <a:pt x="2212" y="3089"/>
                    <a:pt x="2212" y="2439"/>
                  </a:cubicBezTo>
                  <a:cubicBezTo>
                    <a:pt x="2212" y="1333"/>
                    <a:pt x="2992" y="358"/>
                    <a:pt x="4000" y="98"/>
                  </a:cubicBezTo>
                  <a:cubicBezTo>
                    <a:pt x="3805" y="33"/>
                    <a:pt x="3577" y="0"/>
                    <a:pt x="3350"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4048;p46">
              <a:extLst>
                <a:ext uri="{FF2B5EF4-FFF2-40B4-BE49-F238E27FC236}">
                  <a16:creationId xmlns:a16="http://schemas.microsoft.com/office/drawing/2014/main" id="{0D8EA975-AC15-41AD-B0EA-1919518087D4}"/>
                </a:ext>
              </a:extLst>
            </p:cNvPr>
            <p:cNvSpPr/>
            <p:nvPr/>
          </p:nvSpPr>
          <p:spPr>
            <a:xfrm>
              <a:off x="9764025" y="5384875"/>
              <a:ext cx="214650" cy="175625"/>
            </a:xfrm>
            <a:custGeom>
              <a:avLst/>
              <a:gdLst/>
              <a:ahLst/>
              <a:cxnLst/>
              <a:rect l="l" t="t" r="r" b="b"/>
              <a:pathLst>
                <a:path w="8586" h="7025" extrusionOk="0">
                  <a:moveTo>
                    <a:pt x="4293" y="0"/>
                  </a:moveTo>
                  <a:cubicBezTo>
                    <a:pt x="1919" y="0"/>
                    <a:pt x="0" y="1919"/>
                    <a:pt x="0" y="4293"/>
                  </a:cubicBezTo>
                  <a:cubicBezTo>
                    <a:pt x="0" y="5334"/>
                    <a:pt x="391" y="6309"/>
                    <a:pt x="1008" y="7025"/>
                  </a:cubicBezTo>
                  <a:lnTo>
                    <a:pt x="1756" y="6830"/>
                  </a:lnTo>
                  <a:lnTo>
                    <a:pt x="6634" y="7025"/>
                  </a:lnTo>
                  <a:lnTo>
                    <a:pt x="7675" y="6927"/>
                  </a:lnTo>
                  <a:cubicBezTo>
                    <a:pt x="8228" y="6212"/>
                    <a:pt x="8586" y="5301"/>
                    <a:pt x="8586" y="4293"/>
                  </a:cubicBezTo>
                  <a:cubicBezTo>
                    <a:pt x="8586" y="1919"/>
                    <a:pt x="6667" y="0"/>
                    <a:pt x="42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4049;p46">
              <a:extLst>
                <a:ext uri="{FF2B5EF4-FFF2-40B4-BE49-F238E27FC236}">
                  <a16:creationId xmlns:a16="http://schemas.microsoft.com/office/drawing/2014/main" id="{34D57B15-331F-478E-A0BC-6E8B300E8C37}"/>
                </a:ext>
              </a:extLst>
            </p:cNvPr>
            <p:cNvSpPr/>
            <p:nvPr/>
          </p:nvSpPr>
          <p:spPr>
            <a:xfrm>
              <a:off x="9789225" y="5384875"/>
              <a:ext cx="165875" cy="212225"/>
            </a:xfrm>
            <a:custGeom>
              <a:avLst/>
              <a:gdLst/>
              <a:ahLst/>
              <a:cxnLst/>
              <a:rect l="l" t="t" r="r" b="b"/>
              <a:pathLst>
                <a:path w="6635" h="8489" extrusionOk="0">
                  <a:moveTo>
                    <a:pt x="3350" y="0"/>
                  </a:moveTo>
                  <a:cubicBezTo>
                    <a:pt x="1984" y="0"/>
                    <a:pt x="878" y="1106"/>
                    <a:pt x="878" y="2472"/>
                  </a:cubicBezTo>
                  <a:cubicBezTo>
                    <a:pt x="878" y="3090"/>
                    <a:pt x="1139" y="3675"/>
                    <a:pt x="1529" y="4098"/>
                  </a:cubicBezTo>
                  <a:lnTo>
                    <a:pt x="1496" y="4098"/>
                  </a:lnTo>
                  <a:cubicBezTo>
                    <a:pt x="813" y="4651"/>
                    <a:pt x="358" y="5399"/>
                    <a:pt x="196" y="6244"/>
                  </a:cubicBezTo>
                  <a:lnTo>
                    <a:pt x="0" y="7057"/>
                  </a:lnTo>
                  <a:cubicBezTo>
                    <a:pt x="781" y="8033"/>
                    <a:pt x="2017" y="8488"/>
                    <a:pt x="3350" y="8488"/>
                  </a:cubicBezTo>
                  <a:cubicBezTo>
                    <a:pt x="4683" y="8488"/>
                    <a:pt x="5886" y="7935"/>
                    <a:pt x="6634" y="6960"/>
                  </a:cubicBezTo>
                  <a:lnTo>
                    <a:pt x="6504" y="6244"/>
                  </a:lnTo>
                  <a:cubicBezTo>
                    <a:pt x="6342" y="5399"/>
                    <a:pt x="5886" y="4651"/>
                    <a:pt x="5171" y="4098"/>
                  </a:cubicBezTo>
                  <a:cubicBezTo>
                    <a:pt x="5561" y="3675"/>
                    <a:pt x="5789" y="3090"/>
                    <a:pt x="5789" y="2472"/>
                  </a:cubicBezTo>
                  <a:cubicBezTo>
                    <a:pt x="5789" y="1106"/>
                    <a:pt x="4716" y="0"/>
                    <a:pt x="3350" y="0"/>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4050;p46">
              <a:extLst>
                <a:ext uri="{FF2B5EF4-FFF2-40B4-BE49-F238E27FC236}">
                  <a16:creationId xmlns:a16="http://schemas.microsoft.com/office/drawing/2014/main" id="{B66F1603-15B4-4145-9816-0B2C9132E593}"/>
                </a:ext>
              </a:extLst>
            </p:cNvPr>
            <p:cNvSpPr/>
            <p:nvPr/>
          </p:nvSpPr>
          <p:spPr>
            <a:xfrm>
              <a:off x="9789225" y="5384875"/>
              <a:ext cx="100025" cy="212225"/>
            </a:xfrm>
            <a:custGeom>
              <a:avLst/>
              <a:gdLst/>
              <a:ahLst/>
              <a:cxnLst/>
              <a:rect l="l" t="t" r="r" b="b"/>
              <a:pathLst>
                <a:path w="4001" h="8489" extrusionOk="0">
                  <a:moveTo>
                    <a:pt x="3350" y="0"/>
                  </a:moveTo>
                  <a:cubicBezTo>
                    <a:pt x="1984" y="0"/>
                    <a:pt x="911" y="1106"/>
                    <a:pt x="911" y="2472"/>
                  </a:cubicBezTo>
                  <a:cubicBezTo>
                    <a:pt x="911" y="3090"/>
                    <a:pt x="1139" y="3675"/>
                    <a:pt x="1529" y="4098"/>
                  </a:cubicBezTo>
                  <a:cubicBezTo>
                    <a:pt x="846" y="4651"/>
                    <a:pt x="358" y="5399"/>
                    <a:pt x="196" y="6244"/>
                  </a:cubicBezTo>
                  <a:lnTo>
                    <a:pt x="0" y="7057"/>
                  </a:lnTo>
                  <a:cubicBezTo>
                    <a:pt x="781" y="8033"/>
                    <a:pt x="2017" y="8488"/>
                    <a:pt x="3350" y="8488"/>
                  </a:cubicBezTo>
                  <a:cubicBezTo>
                    <a:pt x="3578" y="8488"/>
                    <a:pt x="3773" y="8456"/>
                    <a:pt x="3968" y="8423"/>
                  </a:cubicBezTo>
                  <a:cubicBezTo>
                    <a:pt x="3025" y="8325"/>
                    <a:pt x="2147" y="7935"/>
                    <a:pt x="1496" y="7252"/>
                  </a:cubicBezTo>
                  <a:cubicBezTo>
                    <a:pt x="1399" y="7122"/>
                    <a:pt x="1366" y="6960"/>
                    <a:pt x="1399" y="6830"/>
                  </a:cubicBezTo>
                  <a:lnTo>
                    <a:pt x="1496" y="6244"/>
                  </a:lnTo>
                  <a:cubicBezTo>
                    <a:pt x="1691" y="5399"/>
                    <a:pt x="2147" y="4618"/>
                    <a:pt x="2830" y="4098"/>
                  </a:cubicBezTo>
                  <a:lnTo>
                    <a:pt x="2862" y="4098"/>
                  </a:lnTo>
                  <a:cubicBezTo>
                    <a:pt x="2472" y="3675"/>
                    <a:pt x="2212" y="3090"/>
                    <a:pt x="2212" y="2472"/>
                  </a:cubicBezTo>
                  <a:cubicBezTo>
                    <a:pt x="2212" y="1334"/>
                    <a:pt x="2992" y="391"/>
                    <a:pt x="4000" y="98"/>
                  </a:cubicBezTo>
                  <a:cubicBezTo>
                    <a:pt x="3805" y="33"/>
                    <a:pt x="3578" y="0"/>
                    <a:pt x="3350"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4051;p46">
              <a:extLst>
                <a:ext uri="{FF2B5EF4-FFF2-40B4-BE49-F238E27FC236}">
                  <a16:creationId xmlns:a16="http://schemas.microsoft.com/office/drawing/2014/main" id="{3BA8A98A-52AC-4A5B-9C7B-8D28AE9D8B11}"/>
                </a:ext>
              </a:extLst>
            </p:cNvPr>
            <p:cNvSpPr/>
            <p:nvPr/>
          </p:nvSpPr>
          <p:spPr>
            <a:xfrm>
              <a:off x="10002225" y="5386500"/>
              <a:ext cx="214650" cy="175625"/>
            </a:xfrm>
            <a:custGeom>
              <a:avLst/>
              <a:gdLst/>
              <a:ahLst/>
              <a:cxnLst/>
              <a:rect l="l" t="t" r="r" b="b"/>
              <a:pathLst>
                <a:path w="8586" h="7025" extrusionOk="0">
                  <a:moveTo>
                    <a:pt x="4293" y="0"/>
                  </a:moveTo>
                  <a:cubicBezTo>
                    <a:pt x="1919" y="0"/>
                    <a:pt x="1" y="1887"/>
                    <a:pt x="1" y="4261"/>
                  </a:cubicBezTo>
                  <a:cubicBezTo>
                    <a:pt x="1" y="5301"/>
                    <a:pt x="391" y="6277"/>
                    <a:pt x="1009" y="7025"/>
                  </a:cubicBezTo>
                  <a:lnTo>
                    <a:pt x="1724" y="6797"/>
                  </a:lnTo>
                  <a:lnTo>
                    <a:pt x="6602" y="6992"/>
                  </a:lnTo>
                  <a:lnTo>
                    <a:pt x="7643" y="6927"/>
                  </a:lnTo>
                  <a:cubicBezTo>
                    <a:pt x="8228" y="6179"/>
                    <a:pt x="8586" y="5269"/>
                    <a:pt x="8586" y="4261"/>
                  </a:cubicBezTo>
                  <a:cubicBezTo>
                    <a:pt x="8586" y="1887"/>
                    <a:pt x="6667" y="0"/>
                    <a:pt x="42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4052;p46">
              <a:extLst>
                <a:ext uri="{FF2B5EF4-FFF2-40B4-BE49-F238E27FC236}">
                  <a16:creationId xmlns:a16="http://schemas.microsoft.com/office/drawing/2014/main" id="{7188776E-D08D-4129-9433-BBE1B2CE4B67}"/>
                </a:ext>
              </a:extLst>
            </p:cNvPr>
            <p:cNvSpPr/>
            <p:nvPr/>
          </p:nvSpPr>
          <p:spPr>
            <a:xfrm>
              <a:off x="10027425" y="5385675"/>
              <a:ext cx="165875" cy="211425"/>
            </a:xfrm>
            <a:custGeom>
              <a:avLst/>
              <a:gdLst/>
              <a:ahLst/>
              <a:cxnLst/>
              <a:rect l="l" t="t" r="r" b="b"/>
              <a:pathLst>
                <a:path w="6635" h="8457" extrusionOk="0">
                  <a:moveTo>
                    <a:pt x="3350" y="1"/>
                  </a:moveTo>
                  <a:cubicBezTo>
                    <a:pt x="1984" y="1"/>
                    <a:pt x="879" y="1107"/>
                    <a:pt x="879" y="2440"/>
                  </a:cubicBezTo>
                  <a:cubicBezTo>
                    <a:pt x="879" y="3090"/>
                    <a:pt x="1139" y="3643"/>
                    <a:pt x="1529" y="4098"/>
                  </a:cubicBezTo>
                  <a:lnTo>
                    <a:pt x="1497" y="4098"/>
                  </a:lnTo>
                  <a:cubicBezTo>
                    <a:pt x="814" y="4619"/>
                    <a:pt x="358" y="5399"/>
                    <a:pt x="163" y="6245"/>
                  </a:cubicBezTo>
                  <a:lnTo>
                    <a:pt x="1" y="7058"/>
                  </a:lnTo>
                  <a:cubicBezTo>
                    <a:pt x="781" y="8001"/>
                    <a:pt x="2017" y="8456"/>
                    <a:pt x="3350" y="8456"/>
                  </a:cubicBezTo>
                  <a:cubicBezTo>
                    <a:pt x="4651" y="8456"/>
                    <a:pt x="5854" y="7903"/>
                    <a:pt x="6635" y="6960"/>
                  </a:cubicBezTo>
                  <a:lnTo>
                    <a:pt x="6505" y="6245"/>
                  </a:lnTo>
                  <a:cubicBezTo>
                    <a:pt x="6342" y="5399"/>
                    <a:pt x="5854" y="4619"/>
                    <a:pt x="5171" y="4098"/>
                  </a:cubicBezTo>
                  <a:cubicBezTo>
                    <a:pt x="5562" y="3643"/>
                    <a:pt x="5789" y="3090"/>
                    <a:pt x="5789" y="2440"/>
                  </a:cubicBezTo>
                  <a:cubicBezTo>
                    <a:pt x="5789" y="1107"/>
                    <a:pt x="4684" y="1"/>
                    <a:pt x="3350"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4053;p46">
              <a:extLst>
                <a:ext uri="{FF2B5EF4-FFF2-40B4-BE49-F238E27FC236}">
                  <a16:creationId xmlns:a16="http://schemas.microsoft.com/office/drawing/2014/main" id="{35A93C32-2C33-46C0-8AF9-457B90ABB3CE}"/>
                </a:ext>
              </a:extLst>
            </p:cNvPr>
            <p:cNvSpPr/>
            <p:nvPr/>
          </p:nvSpPr>
          <p:spPr>
            <a:xfrm>
              <a:off x="10027425" y="5385675"/>
              <a:ext cx="100025" cy="212225"/>
            </a:xfrm>
            <a:custGeom>
              <a:avLst/>
              <a:gdLst/>
              <a:ahLst/>
              <a:cxnLst/>
              <a:rect l="l" t="t" r="r" b="b"/>
              <a:pathLst>
                <a:path w="4001" h="8489" extrusionOk="0">
                  <a:moveTo>
                    <a:pt x="3350" y="1"/>
                  </a:moveTo>
                  <a:cubicBezTo>
                    <a:pt x="1984" y="1"/>
                    <a:pt x="911" y="1107"/>
                    <a:pt x="911" y="2440"/>
                  </a:cubicBezTo>
                  <a:cubicBezTo>
                    <a:pt x="911" y="3090"/>
                    <a:pt x="1139" y="3643"/>
                    <a:pt x="1529" y="4098"/>
                  </a:cubicBezTo>
                  <a:cubicBezTo>
                    <a:pt x="814" y="4619"/>
                    <a:pt x="358" y="5399"/>
                    <a:pt x="196" y="6245"/>
                  </a:cubicBezTo>
                  <a:lnTo>
                    <a:pt x="1" y="7058"/>
                  </a:lnTo>
                  <a:cubicBezTo>
                    <a:pt x="781" y="8001"/>
                    <a:pt x="2017" y="8489"/>
                    <a:pt x="3350" y="8489"/>
                  </a:cubicBezTo>
                  <a:cubicBezTo>
                    <a:pt x="3545" y="8489"/>
                    <a:pt x="3773" y="8456"/>
                    <a:pt x="3968" y="8424"/>
                  </a:cubicBezTo>
                  <a:cubicBezTo>
                    <a:pt x="2927" y="8293"/>
                    <a:pt x="1952" y="7838"/>
                    <a:pt x="1334" y="7058"/>
                  </a:cubicBezTo>
                  <a:lnTo>
                    <a:pt x="1497" y="6245"/>
                  </a:lnTo>
                  <a:cubicBezTo>
                    <a:pt x="1692" y="5399"/>
                    <a:pt x="2147" y="4619"/>
                    <a:pt x="2830" y="4098"/>
                  </a:cubicBezTo>
                  <a:cubicBezTo>
                    <a:pt x="2440" y="3643"/>
                    <a:pt x="2212" y="3090"/>
                    <a:pt x="2212" y="2440"/>
                  </a:cubicBezTo>
                  <a:cubicBezTo>
                    <a:pt x="2212" y="1334"/>
                    <a:pt x="2960" y="391"/>
                    <a:pt x="4001" y="99"/>
                  </a:cubicBezTo>
                  <a:cubicBezTo>
                    <a:pt x="3805" y="33"/>
                    <a:pt x="3578" y="1"/>
                    <a:pt x="3350"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4054;p46">
              <a:extLst>
                <a:ext uri="{FF2B5EF4-FFF2-40B4-BE49-F238E27FC236}">
                  <a16:creationId xmlns:a16="http://schemas.microsoft.com/office/drawing/2014/main" id="{B6E1451F-3D17-4C1A-BDB8-85AF8C318D3E}"/>
                </a:ext>
              </a:extLst>
            </p:cNvPr>
            <p:cNvSpPr/>
            <p:nvPr/>
          </p:nvSpPr>
          <p:spPr>
            <a:xfrm>
              <a:off x="9881900" y="5503575"/>
              <a:ext cx="213850" cy="175625"/>
            </a:xfrm>
            <a:custGeom>
              <a:avLst/>
              <a:gdLst/>
              <a:ahLst/>
              <a:cxnLst/>
              <a:rect l="l" t="t" r="r" b="b"/>
              <a:pathLst>
                <a:path w="8554" h="7025" extrusionOk="0">
                  <a:moveTo>
                    <a:pt x="4261" y="0"/>
                  </a:moveTo>
                  <a:cubicBezTo>
                    <a:pt x="1887" y="0"/>
                    <a:pt x="1" y="1919"/>
                    <a:pt x="1" y="4293"/>
                  </a:cubicBezTo>
                  <a:cubicBezTo>
                    <a:pt x="1" y="5334"/>
                    <a:pt x="358" y="6277"/>
                    <a:pt x="976" y="7025"/>
                  </a:cubicBezTo>
                  <a:lnTo>
                    <a:pt x="1724" y="6797"/>
                  </a:lnTo>
                  <a:lnTo>
                    <a:pt x="6602" y="7025"/>
                  </a:lnTo>
                  <a:lnTo>
                    <a:pt x="7643" y="6927"/>
                  </a:lnTo>
                  <a:cubicBezTo>
                    <a:pt x="8196" y="6212"/>
                    <a:pt x="8553" y="5268"/>
                    <a:pt x="8553" y="4293"/>
                  </a:cubicBezTo>
                  <a:cubicBezTo>
                    <a:pt x="8553" y="1919"/>
                    <a:pt x="6635" y="0"/>
                    <a:pt x="42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4055;p46">
              <a:extLst>
                <a:ext uri="{FF2B5EF4-FFF2-40B4-BE49-F238E27FC236}">
                  <a16:creationId xmlns:a16="http://schemas.microsoft.com/office/drawing/2014/main" id="{AE0725DD-100C-465F-A914-9FF147C2B480}"/>
                </a:ext>
              </a:extLst>
            </p:cNvPr>
            <p:cNvSpPr/>
            <p:nvPr/>
          </p:nvSpPr>
          <p:spPr>
            <a:xfrm>
              <a:off x="9906300" y="5502750"/>
              <a:ext cx="166675" cy="212225"/>
            </a:xfrm>
            <a:custGeom>
              <a:avLst/>
              <a:gdLst/>
              <a:ahLst/>
              <a:cxnLst/>
              <a:rect l="l" t="t" r="r" b="b"/>
              <a:pathLst>
                <a:path w="6667" h="8489" extrusionOk="0">
                  <a:moveTo>
                    <a:pt x="3350" y="1"/>
                  </a:moveTo>
                  <a:cubicBezTo>
                    <a:pt x="1984" y="1"/>
                    <a:pt x="911" y="1106"/>
                    <a:pt x="911" y="2472"/>
                  </a:cubicBezTo>
                  <a:cubicBezTo>
                    <a:pt x="911" y="3090"/>
                    <a:pt x="1138" y="3675"/>
                    <a:pt x="1529" y="4098"/>
                  </a:cubicBezTo>
                  <a:cubicBezTo>
                    <a:pt x="846" y="4651"/>
                    <a:pt x="358" y="5399"/>
                    <a:pt x="195" y="6245"/>
                  </a:cubicBezTo>
                  <a:lnTo>
                    <a:pt x="0" y="7058"/>
                  </a:lnTo>
                  <a:cubicBezTo>
                    <a:pt x="781" y="8033"/>
                    <a:pt x="2016" y="8488"/>
                    <a:pt x="3350" y="8488"/>
                  </a:cubicBezTo>
                  <a:cubicBezTo>
                    <a:pt x="4683" y="8488"/>
                    <a:pt x="5886" y="7936"/>
                    <a:pt x="6667" y="6960"/>
                  </a:cubicBezTo>
                  <a:lnTo>
                    <a:pt x="6504" y="6245"/>
                  </a:lnTo>
                  <a:cubicBezTo>
                    <a:pt x="6342" y="5399"/>
                    <a:pt x="5886" y="4651"/>
                    <a:pt x="5171" y="4098"/>
                  </a:cubicBezTo>
                  <a:cubicBezTo>
                    <a:pt x="5561" y="3675"/>
                    <a:pt x="5789" y="3090"/>
                    <a:pt x="5789" y="2472"/>
                  </a:cubicBezTo>
                  <a:cubicBezTo>
                    <a:pt x="5789" y="1106"/>
                    <a:pt x="4716" y="1"/>
                    <a:pt x="3350"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4056;p46">
              <a:extLst>
                <a:ext uri="{FF2B5EF4-FFF2-40B4-BE49-F238E27FC236}">
                  <a16:creationId xmlns:a16="http://schemas.microsoft.com/office/drawing/2014/main" id="{EECA96BE-A45B-420B-B421-9014B458004A}"/>
                </a:ext>
              </a:extLst>
            </p:cNvPr>
            <p:cNvSpPr/>
            <p:nvPr/>
          </p:nvSpPr>
          <p:spPr>
            <a:xfrm>
              <a:off x="9906300" y="5503575"/>
              <a:ext cx="100025" cy="211400"/>
            </a:xfrm>
            <a:custGeom>
              <a:avLst/>
              <a:gdLst/>
              <a:ahLst/>
              <a:cxnLst/>
              <a:rect l="l" t="t" r="r" b="b"/>
              <a:pathLst>
                <a:path w="4001" h="8456" extrusionOk="0">
                  <a:moveTo>
                    <a:pt x="3350" y="0"/>
                  </a:moveTo>
                  <a:cubicBezTo>
                    <a:pt x="1984" y="0"/>
                    <a:pt x="911" y="1073"/>
                    <a:pt x="911" y="2439"/>
                  </a:cubicBezTo>
                  <a:cubicBezTo>
                    <a:pt x="911" y="3057"/>
                    <a:pt x="1138" y="3642"/>
                    <a:pt x="1529" y="4065"/>
                  </a:cubicBezTo>
                  <a:lnTo>
                    <a:pt x="1529" y="4098"/>
                  </a:lnTo>
                  <a:cubicBezTo>
                    <a:pt x="846" y="4618"/>
                    <a:pt x="358" y="5366"/>
                    <a:pt x="195" y="6212"/>
                  </a:cubicBezTo>
                  <a:lnTo>
                    <a:pt x="0" y="7025"/>
                  </a:lnTo>
                  <a:cubicBezTo>
                    <a:pt x="781" y="8000"/>
                    <a:pt x="2016" y="8455"/>
                    <a:pt x="3350" y="8455"/>
                  </a:cubicBezTo>
                  <a:cubicBezTo>
                    <a:pt x="3545" y="8455"/>
                    <a:pt x="3773" y="8455"/>
                    <a:pt x="3968" y="8423"/>
                  </a:cubicBezTo>
                  <a:cubicBezTo>
                    <a:pt x="2992" y="8293"/>
                    <a:pt x="2082" y="7870"/>
                    <a:pt x="1431" y="7155"/>
                  </a:cubicBezTo>
                  <a:cubicBezTo>
                    <a:pt x="1366" y="7090"/>
                    <a:pt x="1334" y="6992"/>
                    <a:pt x="1366" y="6862"/>
                  </a:cubicBezTo>
                  <a:lnTo>
                    <a:pt x="1496" y="6212"/>
                  </a:lnTo>
                  <a:cubicBezTo>
                    <a:pt x="1691" y="5366"/>
                    <a:pt x="2147" y="4618"/>
                    <a:pt x="2829" y="4098"/>
                  </a:cubicBezTo>
                  <a:lnTo>
                    <a:pt x="2862" y="4065"/>
                  </a:lnTo>
                  <a:cubicBezTo>
                    <a:pt x="2472" y="3642"/>
                    <a:pt x="2212" y="3057"/>
                    <a:pt x="2212" y="2439"/>
                  </a:cubicBezTo>
                  <a:cubicBezTo>
                    <a:pt x="2212" y="1301"/>
                    <a:pt x="2992" y="358"/>
                    <a:pt x="4000" y="65"/>
                  </a:cubicBezTo>
                  <a:cubicBezTo>
                    <a:pt x="3805" y="33"/>
                    <a:pt x="3577" y="0"/>
                    <a:pt x="3350"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4057;p46">
              <a:extLst>
                <a:ext uri="{FF2B5EF4-FFF2-40B4-BE49-F238E27FC236}">
                  <a16:creationId xmlns:a16="http://schemas.microsoft.com/office/drawing/2014/main" id="{BF3EB21E-276A-400D-A09C-C74153C73BB2}"/>
                </a:ext>
              </a:extLst>
            </p:cNvPr>
            <p:cNvSpPr/>
            <p:nvPr/>
          </p:nvSpPr>
          <p:spPr>
            <a:xfrm>
              <a:off x="9901425" y="5395450"/>
              <a:ext cx="177250" cy="164175"/>
            </a:xfrm>
            <a:custGeom>
              <a:avLst/>
              <a:gdLst/>
              <a:ahLst/>
              <a:cxnLst/>
              <a:rect l="l" t="t" r="r" b="b"/>
              <a:pathLst>
                <a:path w="7090" h="6567" extrusionOk="0">
                  <a:moveTo>
                    <a:pt x="3557" y="0"/>
                  </a:moveTo>
                  <a:cubicBezTo>
                    <a:pt x="3496" y="0"/>
                    <a:pt x="3431" y="33"/>
                    <a:pt x="3382" y="98"/>
                  </a:cubicBezTo>
                  <a:lnTo>
                    <a:pt x="2244" y="2016"/>
                  </a:lnTo>
                  <a:cubicBezTo>
                    <a:pt x="2211" y="2081"/>
                    <a:pt x="2146" y="2114"/>
                    <a:pt x="2081" y="2114"/>
                  </a:cubicBezTo>
                  <a:lnTo>
                    <a:pt x="260" y="2114"/>
                  </a:lnTo>
                  <a:cubicBezTo>
                    <a:pt x="98" y="2114"/>
                    <a:pt x="0" y="2309"/>
                    <a:pt x="130" y="2407"/>
                  </a:cubicBezTo>
                  <a:lnTo>
                    <a:pt x="1496" y="3968"/>
                  </a:lnTo>
                  <a:cubicBezTo>
                    <a:pt x="1529" y="4000"/>
                    <a:pt x="1529" y="4065"/>
                    <a:pt x="1529" y="4130"/>
                  </a:cubicBezTo>
                  <a:lnTo>
                    <a:pt x="846" y="6342"/>
                  </a:lnTo>
                  <a:cubicBezTo>
                    <a:pt x="794" y="6444"/>
                    <a:pt x="904" y="6566"/>
                    <a:pt x="1017" y="6566"/>
                  </a:cubicBezTo>
                  <a:cubicBezTo>
                    <a:pt x="1047" y="6566"/>
                    <a:pt x="1078" y="6557"/>
                    <a:pt x="1106" y="6537"/>
                  </a:cubicBezTo>
                  <a:lnTo>
                    <a:pt x="3447" y="5073"/>
                  </a:lnTo>
                  <a:cubicBezTo>
                    <a:pt x="3480" y="5057"/>
                    <a:pt x="3512" y="5049"/>
                    <a:pt x="3545" y="5049"/>
                  </a:cubicBezTo>
                  <a:cubicBezTo>
                    <a:pt x="3577" y="5049"/>
                    <a:pt x="3610" y="5057"/>
                    <a:pt x="3642" y="5073"/>
                  </a:cubicBezTo>
                  <a:lnTo>
                    <a:pt x="5984" y="6537"/>
                  </a:lnTo>
                  <a:cubicBezTo>
                    <a:pt x="6018" y="6557"/>
                    <a:pt x="6053" y="6566"/>
                    <a:pt x="6086" y="6566"/>
                  </a:cubicBezTo>
                  <a:cubicBezTo>
                    <a:pt x="6207" y="6566"/>
                    <a:pt x="6302" y="6444"/>
                    <a:pt x="6276" y="6342"/>
                  </a:cubicBezTo>
                  <a:lnTo>
                    <a:pt x="5561" y="4130"/>
                  </a:lnTo>
                  <a:cubicBezTo>
                    <a:pt x="5561" y="4065"/>
                    <a:pt x="5561" y="4000"/>
                    <a:pt x="5626" y="3968"/>
                  </a:cubicBezTo>
                  <a:lnTo>
                    <a:pt x="6992" y="2407"/>
                  </a:lnTo>
                  <a:cubicBezTo>
                    <a:pt x="7089" y="2309"/>
                    <a:pt x="6992" y="2114"/>
                    <a:pt x="6829" y="2114"/>
                  </a:cubicBezTo>
                  <a:lnTo>
                    <a:pt x="5008" y="2114"/>
                  </a:lnTo>
                  <a:cubicBezTo>
                    <a:pt x="4943" y="2114"/>
                    <a:pt x="4878" y="2081"/>
                    <a:pt x="4846" y="2016"/>
                  </a:cubicBezTo>
                  <a:lnTo>
                    <a:pt x="3707" y="98"/>
                  </a:lnTo>
                  <a:cubicBezTo>
                    <a:pt x="3675" y="33"/>
                    <a:pt x="3618" y="0"/>
                    <a:pt x="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4058;p46">
              <a:extLst>
                <a:ext uri="{FF2B5EF4-FFF2-40B4-BE49-F238E27FC236}">
                  <a16:creationId xmlns:a16="http://schemas.microsoft.com/office/drawing/2014/main" id="{7C223706-08F8-4FE4-A678-E0BAD90AF24A}"/>
                </a:ext>
              </a:extLst>
            </p:cNvPr>
            <p:cNvSpPr/>
            <p:nvPr/>
          </p:nvSpPr>
          <p:spPr>
            <a:xfrm>
              <a:off x="9759150" y="5259675"/>
              <a:ext cx="462600" cy="461800"/>
            </a:xfrm>
            <a:custGeom>
              <a:avLst/>
              <a:gdLst/>
              <a:ahLst/>
              <a:cxnLst/>
              <a:rect l="l" t="t" r="r" b="b"/>
              <a:pathLst>
                <a:path w="18504" h="18472" extrusionOk="0">
                  <a:moveTo>
                    <a:pt x="6927" y="1301"/>
                  </a:moveTo>
                  <a:lnTo>
                    <a:pt x="6927" y="1301"/>
                  </a:lnTo>
                  <a:cubicBezTo>
                    <a:pt x="6667" y="1691"/>
                    <a:pt x="6537" y="2179"/>
                    <a:pt x="6537" y="2700"/>
                  </a:cubicBezTo>
                  <a:cubicBezTo>
                    <a:pt x="6537" y="3285"/>
                    <a:pt x="6699" y="3838"/>
                    <a:pt x="7024" y="4293"/>
                  </a:cubicBezTo>
                  <a:cubicBezTo>
                    <a:pt x="6764" y="4553"/>
                    <a:pt x="6504" y="4846"/>
                    <a:pt x="6309" y="5171"/>
                  </a:cubicBezTo>
                  <a:cubicBezTo>
                    <a:pt x="5984" y="5008"/>
                    <a:pt x="5659" y="4911"/>
                    <a:pt x="5301" y="4846"/>
                  </a:cubicBezTo>
                  <a:cubicBezTo>
                    <a:pt x="5301" y="4716"/>
                    <a:pt x="5301" y="4618"/>
                    <a:pt x="5301" y="4488"/>
                  </a:cubicBezTo>
                  <a:cubicBezTo>
                    <a:pt x="5301" y="3155"/>
                    <a:pt x="5919" y="2017"/>
                    <a:pt x="6927" y="1301"/>
                  </a:cubicBezTo>
                  <a:close/>
                  <a:moveTo>
                    <a:pt x="9236" y="521"/>
                  </a:moveTo>
                  <a:cubicBezTo>
                    <a:pt x="10374" y="521"/>
                    <a:pt x="11350" y="1399"/>
                    <a:pt x="11415" y="2569"/>
                  </a:cubicBezTo>
                  <a:cubicBezTo>
                    <a:pt x="11415" y="2686"/>
                    <a:pt x="11519" y="2802"/>
                    <a:pt x="11657" y="2802"/>
                  </a:cubicBezTo>
                  <a:cubicBezTo>
                    <a:pt x="11673" y="2802"/>
                    <a:pt x="11690" y="2801"/>
                    <a:pt x="11707" y="2797"/>
                  </a:cubicBezTo>
                  <a:cubicBezTo>
                    <a:pt x="11837" y="2797"/>
                    <a:pt x="11967" y="2667"/>
                    <a:pt x="11935" y="2537"/>
                  </a:cubicBezTo>
                  <a:cubicBezTo>
                    <a:pt x="11935" y="2082"/>
                    <a:pt x="11772" y="1659"/>
                    <a:pt x="11545" y="1301"/>
                  </a:cubicBezTo>
                  <a:lnTo>
                    <a:pt x="11545" y="1301"/>
                  </a:lnTo>
                  <a:cubicBezTo>
                    <a:pt x="12553" y="2017"/>
                    <a:pt x="13171" y="3155"/>
                    <a:pt x="13171" y="4488"/>
                  </a:cubicBezTo>
                  <a:cubicBezTo>
                    <a:pt x="13171" y="4618"/>
                    <a:pt x="13171" y="4748"/>
                    <a:pt x="13171" y="4878"/>
                  </a:cubicBezTo>
                  <a:cubicBezTo>
                    <a:pt x="12813" y="4943"/>
                    <a:pt x="12488" y="5041"/>
                    <a:pt x="12163" y="5171"/>
                  </a:cubicBezTo>
                  <a:cubicBezTo>
                    <a:pt x="11967" y="4846"/>
                    <a:pt x="11740" y="4553"/>
                    <a:pt x="11447" y="4293"/>
                  </a:cubicBezTo>
                  <a:cubicBezTo>
                    <a:pt x="11545" y="4130"/>
                    <a:pt x="11642" y="3968"/>
                    <a:pt x="11740" y="3805"/>
                  </a:cubicBezTo>
                  <a:cubicBezTo>
                    <a:pt x="11772" y="3643"/>
                    <a:pt x="11707" y="3480"/>
                    <a:pt x="11577" y="3448"/>
                  </a:cubicBezTo>
                  <a:cubicBezTo>
                    <a:pt x="11542" y="3430"/>
                    <a:pt x="11505" y="3422"/>
                    <a:pt x="11468" y="3422"/>
                  </a:cubicBezTo>
                  <a:cubicBezTo>
                    <a:pt x="11367" y="3422"/>
                    <a:pt x="11267" y="3482"/>
                    <a:pt x="11219" y="3578"/>
                  </a:cubicBezTo>
                  <a:cubicBezTo>
                    <a:pt x="10894" y="4358"/>
                    <a:pt x="10114" y="4878"/>
                    <a:pt x="9236" y="4878"/>
                  </a:cubicBezTo>
                  <a:cubicBezTo>
                    <a:pt x="8033" y="4878"/>
                    <a:pt x="7057" y="3903"/>
                    <a:pt x="7057" y="2700"/>
                  </a:cubicBezTo>
                  <a:cubicBezTo>
                    <a:pt x="7057" y="1496"/>
                    <a:pt x="8033" y="521"/>
                    <a:pt x="9236" y="521"/>
                  </a:cubicBezTo>
                  <a:close/>
                  <a:moveTo>
                    <a:pt x="7382" y="4683"/>
                  </a:moveTo>
                  <a:cubicBezTo>
                    <a:pt x="7772" y="5073"/>
                    <a:pt x="8293" y="5301"/>
                    <a:pt x="8846" y="5399"/>
                  </a:cubicBezTo>
                  <a:lnTo>
                    <a:pt x="8130" y="6634"/>
                  </a:lnTo>
                  <a:cubicBezTo>
                    <a:pt x="7772" y="6147"/>
                    <a:pt x="7317" y="5724"/>
                    <a:pt x="6797" y="5399"/>
                  </a:cubicBezTo>
                  <a:cubicBezTo>
                    <a:pt x="6959" y="5139"/>
                    <a:pt x="7155" y="4911"/>
                    <a:pt x="7382" y="4683"/>
                  </a:cubicBezTo>
                  <a:close/>
                  <a:moveTo>
                    <a:pt x="11089" y="4683"/>
                  </a:moveTo>
                  <a:cubicBezTo>
                    <a:pt x="11317" y="4911"/>
                    <a:pt x="11545" y="5171"/>
                    <a:pt x="11707" y="5431"/>
                  </a:cubicBezTo>
                  <a:cubicBezTo>
                    <a:pt x="11187" y="5724"/>
                    <a:pt x="10732" y="6147"/>
                    <a:pt x="10374" y="6667"/>
                  </a:cubicBezTo>
                  <a:lnTo>
                    <a:pt x="9626" y="5399"/>
                  </a:lnTo>
                  <a:cubicBezTo>
                    <a:pt x="10179" y="5301"/>
                    <a:pt x="10699" y="5073"/>
                    <a:pt x="11089" y="4683"/>
                  </a:cubicBezTo>
                  <a:close/>
                  <a:moveTo>
                    <a:pt x="6829" y="6082"/>
                  </a:moveTo>
                  <a:cubicBezTo>
                    <a:pt x="7220" y="6374"/>
                    <a:pt x="7545" y="6732"/>
                    <a:pt x="7805" y="7122"/>
                  </a:cubicBezTo>
                  <a:lnTo>
                    <a:pt x="7740" y="7285"/>
                  </a:lnTo>
                  <a:lnTo>
                    <a:pt x="7220" y="7285"/>
                  </a:lnTo>
                  <a:cubicBezTo>
                    <a:pt x="7155" y="6830"/>
                    <a:pt x="7024" y="6439"/>
                    <a:pt x="6829" y="6082"/>
                  </a:cubicBezTo>
                  <a:close/>
                  <a:moveTo>
                    <a:pt x="11675" y="6082"/>
                  </a:moveTo>
                  <a:lnTo>
                    <a:pt x="11675" y="6082"/>
                  </a:lnTo>
                  <a:cubicBezTo>
                    <a:pt x="11480" y="6439"/>
                    <a:pt x="11350" y="6830"/>
                    <a:pt x="11317" y="7285"/>
                  </a:cubicBezTo>
                  <a:lnTo>
                    <a:pt x="10732" y="7285"/>
                  </a:lnTo>
                  <a:lnTo>
                    <a:pt x="10667" y="7155"/>
                  </a:lnTo>
                  <a:cubicBezTo>
                    <a:pt x="10959" y="6732"/>
                    <a:pt x="11285" y="6374"/>
                    <a:pt x="11675" y="6082"/>
                  </a:cubicBezTo>
                  <a:close/>
                  <a:moveTo>
                    <a:pt x="4488" y="5301"/>
                  </a:moveTo>
                  <a:cubicBezTo>
                    <a:pt x="5626" y="5301"/>
                    <a:pt x="6537" y="6179"/>
                    <a:pt x="6667" y="7285"/>
                  </a:cubicBezTo>
                  <a:lnTo>
                    <a:pt x="5951" y="7285"/>
                  </a:lnTo>
                  <a:cubicBezTo>
                    <a:pt x="5756" y="7285"/>
                    <a:pt x="5594" y="7382"/>
                    <a:pt x="5529" y="7545"/>
                  </a:cubicBezTo>
                  <a:cubicBezTo>
                    <a:pt x="5464" y="7708"/>
                    <a:pt x="5496" y="7903"/>
                    <a:pt x="5594" y="8033"/>
                  </a:cubicBezTo>
                  <a:lnTo>
                    <a:pt x="6244" y="8781"/>
                  </a:lnTo>
                  <a:cubicBezTo>
                    <a:pt x="5854" y="9334"/>
                    <a:pt x="5203" y="9659"/>
                    <a:pt x="4488" y="9659"/>
                  </a:cubicBezTo>
                  <a:cubicBezTo>
                    <a:pt x="3285" y="9659"/>
                    <a:pt x="2309" y="8683"/>
                    <a:pt x="2309" y="7480"/>
                  </a:cubicBezTo>
                  <a:cubicBezTo>
                    <a:pt x="2309" y="6277"/>
                    <a:pt x="3285" y="5301"/>
                    <a:pt x="4488" y="5301"/>
                  </a:cubicBezTo>
                  <a:close/>
                  <a:moveTo>
                    <a:pt x="14016" y="5301"/>
                  </a:moveTo>
                  <a:cubicBezTo>
                    <a:pt x="15219" y="5301"/>
                    <a:pt x="16195" y="6277"/>
                    <a:pt x="16195" y="7480"/>
                  </a:cubicBezTo>
                  <a:cubicBezTo>
                    <a:pt x="16195" y="8683"/>
                    <a:pt x="15219" y="9659"/>
                    <a:pt x="14016" y="9659"/>
                  </a:cubicBezTo>
                  <a:cubicBezTo>
                    <a:pt x="13301" y="9659"/>
                    <a:pt x="12650" y="9334"/>
                    <a:pt x="12228" y="8748"/>
                  </a:cubicBezTo>
                  <a:lnTo>
                    <a:pt x="12878" y="8033"/>
                  </a:lnTo>
                  <a:cubicBezTo>
                    <a:pt x="12976" y="7903"/>
                    <a:pt x="13008" y="7708"/>
                    <a:pt x="12943" y="7545"/>
                  </a:cubicBezTo>
                  <a:cubicBezTo>
                    <a:pt x="12878" y="7382"/>
                    <a:pt x="12715" y="7285"/>
                    <a:pt x="12520" y="7285"/>
                  </a:cubicBezTo>
                  <a:lnTo>
                    <a:pt x="11837" y="7285"/>
                  </a:lnTo>
                  <a:cubicBezTo>
                    <a:pt x="11967" y="6179"/>
                    <a:pt x="12878" y="5301"/>
                    <a:pt x="14016" y="5301"/>
                  </a:cubicBezTo>
                  <a:close/>
                  <a:moveTo>
                    <a:pt x="2179" y="6082"/>
                  </a:moveTo>
                  <a:lnTo>
                    <a:pt x="2179" y="6082"/>
                  </a:lnTo>
                  <a:cubicBezTo>
                    <a:pt x="1919" y="6504"/>
                    <a:pt x="1756" y="6992"/>
                    <a:pt x="1756" y="7512"/>
                  </a:cubicBezTo>
                  <a:cubicBezTo>
                    <a:pt x="1756" y="8098"/>
                    <a:pt x="1951" y="8651"/>
                    <a:pt x="2277" y="9073"/>
                  </a:cubicBezTo>
                  <a:cubicBezTo>
                    <a:pt x="1659" y="9626"/>
                    <a:pt x="1236" y="10374"/>
                    <a:pt x="1073" y="11220"/>
                  </a:cubicBezTo>
                  <a:cubicBezTo>
                    <a:pt x="748" y="10634"/>
                    <a:pt x="553" y="9984"/>
                    <a:pt x="553" y="9269"/>
                  </a:cubicBezTo>
                  <a:cubicBezTo>
                    <a:pt x="553" y="7968"/>
                    <a:pt x="1171" y="6797"/>
                    <a:pt x="2179" y="6082"/>
                  </a:cubicBezTo>
                  <a:close/>
                  <a:moveTo>
                    <a:pt x="16358" y="6082"/>
                  </a:moveTo>
                  <a:lnTo>
                    <a:pt x="16358" y="6082"/>
                  </a:lnTo>
                  <a:cubicBezTo>
                    <a:pt x="17333" y="6797"/>
                    <a:pt x="17951" y="7968"/>
                    <a:pt x="17951" y="9269"/>
                  </a:cubicBezTo>
                  <a:cubicBezTo>
                    <a:pt x="17951" y="9984"/>
                    <a:pt x="17788" y="10667"/>
                    <a:pt x="17431" y="11220"/>
                  </a:cubicBezTo>
                  <a:cubicBezTo>
                    <a:pt x="17268" y="10374"/>
                    <a:pt x="16845" y="9626"/>
                    <a:pt x="16228" y="9073"/>
                  </a:cubicBezTo>
                  <a:cubicBezTo>
                    <a:pt x="16553" y="8651"/>
                    <a:pt x="16748" y="8098"/>
                    <a:pt x="16748" y="7512"/>
                  </a:cubicBezTo>
                  <a:cubicBezTo>
                    <a:pt x="16748" y="6992"/>
                    <a:pt x="16585" y="6504"/>
                    <a:pt x="16358" y="6082"/>
                  </a:cubicBezTo>
                  <a:close/>
                  <a:moveTo>
                    <a:pt x="11870" y="9171"/>
                  </a:moveTo>
                  <a:cubicBezTo>
                    <a:pt x="12358" y="9821"/>
                    <a:pt x="13171" y="10212"/>
                    <a:pt x="14016" y="10212"/>
                  </a:cubicBezTo>
                  <a:cubicBezTo>
                    <a:pt x="14732" y="10212"/>
                    <a:pt x="15382" y="9951"/>
                    <a:pt x="15870" y="9496"/>
                  </a:cubicBezTo>
                  <a:cubicBezTo>
                    <a:pt x="16390" y="9951"/>
                    <a:pt x="16748" y="10602"/>
                    <a:pt x="16910" y="11317"/>
                  </a:cubicBezTo>
                  <a:lnTo>
                    <a:pt x="17008" y="11838"/>
                  </a:lnTo>
                  <a:cubicBezTo>
                    <a:pt x="16293" y="12683"/>
                    <a:pt x="15219" y="13236"/>
                    <a:pt x="14016" y="13236"/>
                  </a:cubicBezTo>
                  <a:cubicBezTo>
                    <a:pt x="13886" y="13236"/>
                    <a:pt x="13789" y="13203"/>
                    <a:pt x="13658" y="13203"/>
                  </a:cubicBezTo>
                  <a:cubicBezTo>
                    <a:pt x="13463" y="12033"/>
                    <a:pt x="12780" y="10960"/>
                    <a:pt x="11772" y="10277"/>
                  </a:cubicBezTo>
                  <a:lnTo>
                    <a:pt x="11545" y="9529"/>
                  </a:lnTo>
                  <a:lnTo>
                    <a:pt x="11870" y="9171"/>
                  </a:lnTo>
                  <a:close/>
                  <a:moveTo>
                    <a:pt x="9236" y="5789"/>
                  </a:moveTo>
                  <a:lnTo>
                    <a:pt x="10309" y="7577"/>
                  </a:lnTo>
                  <a:cubicBezTo>
                    <a:pt x="10374" y="7740"/>
                    <a:pt x="10537" y="7805"/>
                    <a:pt x="10699" y="7805"/>
                  </a:cubicBezTo>
                  <a:lnTo>
                    <a:pt x="12325" y="7805"/>
                  </a:lnTo>
                  <a:lnTo>
                    <a:pt x="11089" y="9203"/>
                  </a:lnTo>
                  <a:cubicBezTo>
                    <a:pt x="10992" y="9334"/>
                    <a:pt x="10959" y="9496"/>
                    <a:pt x="10992" y="9659"/>
                  </a:cubicBezTo>
                  <a:lnTo>
                    <a:pt x="11610" y="11610"/>
                  </a:lnTo>
                  <a:lnTo>
                    <a:pt x="10829" y="11122"/>
                  </a:lnTo>
                  <a:cubicBezTo>
                    <a:pt x="10778" y="11084"/>
                    <a:pt x="10722" y="11065"/>
                    <a:pt x="10666" y="11065"/>
                  </a:cubicBezTo>
                  <a:cubicBezTo>
                    <a:pt x="10581" y="11065"/>
                    <a:pt x="10498" y="11108"/>
                    <a:pt x="10439" y="11187"/>
                  </a:cubicBezTo>
                  <a:cubicBezTo>
                    <a:pt x="10374" y="11317"/>
                    <a:pt x="10406" y="11480"/>
                    <a:pt x="10537" y="11577"/>
                  </a:cubicBezTo>
                  <a:lnTo>
                    <a:pt x="11415" y="12130"/>
                  </a:lnTo>
                  <a:cubicBezTo>
                    <a:pt x="11415" y="12163"/>
                    <a:pt x="11415" y="12163"/>
                    <a:pt x="11415" y="12228"/>
                  </a:cubicBezTo>
                  <a:cubicBezTo>
                    <a:pt x="11415" y="13398"/>
                    <a:pt x="10439" y="14407"/>
                    <a:pt x="9236" y="14407"/>
                  </a:cubicBezTo>
                  <a:cubicBezTo>
                    <a:pt x="8033" y="14407"/>
                    <a:pt x="7057" y="13431"/>
                    <a:pt x="7057" y="12228"/>
                  </a:cubicBezTo>
                  <a:cubicBezTo>
                    <a:pt x="7057" y="12195"/>
                    <a:pt x="7057" y="12163"/>
                    <a:pt x="7057" y="12130"/>
                  </a:cubicBezTo>
                  <a:lnTo>
                    <a:pt x="9236" y="10764"/>
                  </a:lnTo>
                  <a:lnTo>
                    <a:pt x="9561" y="10960"/>
                  </a:lnTo>
                  <a:cubicBezTo>
                    <a:pt x="9604" y="10992"/>
                    <a:pt x="9651" y="11006"/>
                    <a:pt x="9697" y="11006"/>
                  </a:cubicBezTo>
                  <a:cubicBezTo>
                    <a:pt x="9789" y="11006"/>
                    <a:pt x="9875" y="10949"/>
                    <a:pt x="9919" y="10862"/>
                  </a:cubicBezTo>
                  <a:cubicBezTo>
                    <a:pt x="10016" y="10732"/>
                    <a:pt x="9984" y="10569"/>
                    <a:pt x="9854" y="10504"/>
                  </a:cubicBezTo>
                  <a:lnTo>
                    <a:pt x="9496" y="10277"/>
                  </a:lnTo>
                  <a:cubicBezTo>
                    <a:pt x="9415" y="10228"/>
                    <a:pt x="9325" y="10203"/>
                    <a:pt x="9240" y="10203"/>
                  </a:cubicBezTo>
                  <a:cubicBezTo>
                    <a:pt x="9154" y="10203"/>
                    <a:pt x="9073" y="10228"/>
                    <a:pt x="9008" y="10277"/>
                  </a:cubicBezTo>
                  <a:lnTo>
                    <a:pt x="6862" y="11610"/>
                  </a:lnTo>
                  <a:lnTo>
                    <a:pt x="7480" y="9626"/>
                  </a:lnTo>
                  <a:cubicBezTo>
                    <a:pt x="7512" y="9496"/>
                    <a:pt x="7480" y="9334"/>
                    <a:pt x="7382" y="9203"/>
                  </a:cubicBezTo>
                  <a:lnTo>
                    <a:pt x="6146" y="7805"/>
                  </a:lnTo>
                  <a:lnTo>
                    <a:pt x="7772" y="7805"/>
                  </a:lnTo>
                  <a:cubicBezTo>
                    <a:pt x="7935" y="7805"/>
                    <a:pt x="8098" y="7740"/>
                    <a:pt x="8163" y="7577"/>
                  </a:cubicBezTo>
                  <a:lnTo>
                    <a:pt x="9236" y="5789"/>
                  </a:lnTo>
                  <a:close/>
                  <a:moveTo>
                    <a:pt x="6407" y="11252"/>
                  </a:moveTo>
                  <a:lnTo>
                    <a:pt x="6244" y="11675"/>
                  </a:lnTo>
                  <a:cubicBezTo>
                    <a:pt x="6211" y="11870"/>
                    <a:pt x="6276" y="12065"/>
                    <a:pt x="6407" y="12163"/>
                  </a:cubicBezTo>
                  <a:cubicBezTo>
                    <a:pt x="6439" y="12195"/>
                    <a:pt x="6472" y="12228"/>
                    <a:pt x="6504" y="12228"/>
                  </a:cubicBezTo>
                  <a:cubicBezTo>
                    <a:pt x="6504" y="12813"/>
                    <a:pt x="6699" y="13333"/>
                    <a:pt x="7024" y="13789"/>
                  </a:cubicBezTo>
                  <a:cubicBezTo>
                    <a:pt x="6407" y="14342"/>
                    <a:pt x="5984" y="15090"/>
                    <a:pt x="5821" y="15935"/>
                  </a:cubicBezTo>
                  <a:lnTo>
                    <a:pt x="5789" y="15935"/>
                  </a:lnTo>
                  <a:cubicBezTo>
                    <a:pt x="5464" y="15382"/>
                    <a:pt x="5268" y="14699"/>
                    <a:pt x="5268" y="13984"/>
                  </a:cubicBezTo>
                  <a:cubicBezTo>
                    <a:pt x="5301" y="12943"/>
                    <a:pt x="5691" y="11968"/>
                    <a:pt x="6407" y="11252"/>
                  </a:cubicBezTo>
                  <a:close/>
                  <a:moveTo>
                    <a:pt x="12065" y="11252"/>
                  </a:moveTo>
                  <a:lnTo>
                    <a:pt x="12065" y="11252"/>
                  </a:lnTo>
                  <a:cubicBezTo>
                    <a:pt x="12780" y="11968"/>
                    <a:pt x="13171" y="12943"/>
                    <a:pt x="13171" y="13984"/>
                  </a:cubicBezTo>
                  <a:cubicBezTo>
                    <a:pt x="13171" y="14699"/>
                    <a:pt x="13008" y="15382"/>
                    <a:pt x="12650" y="15935"/>
                  </a:cubicBezTo>
                  <a:cubicBezTo>
                    <a:pt x="12488" y="15090"/>
                    <a:pt x="12065" y="14342"/>
                    <a:pt x="11447" y="13789"/>
                  </a:cubicBezTo>
                  <a:cubicBezTo>
                    <a:pt x="11772" y="13366"/>
                    <a:pt x="11967" y="12813"/>
                    <a:pt x="11967" y="12228"/>
                  </a:cubicBezTo>
                  <a:cubicBezTo>
                    <a:pt x="12000" y="12195"/>
                    <a:pt x="12032" y="12195"/>
                    <a:pt x="12065" y="12163"/>
                  </a:cubicBezTo>
                  <a:cubicBezTo>
                    <a:pt x="12195" y="12033"/>
                    <a:pt x="12260" y="11870"/>
                    <a:pt x="12195" y="11675"/>
                  </a:cubicBezTo>
                  <a:lnTo>
                    <a:pt x="12065" y="11252"/>
                  </a:lnTo>
                  <a:close/>
                  <a:moveTo>
                    <a:pt x="11089" y="14211"/>
                  </a:moveTo>
                  <a:cubicBezTo>
                    <a:pt x="11610" y="14667"/>
                    <a:pt x="12000" y="15317"/>
                    <a:pt x="12130" y="16033"/>
                  </a:cubicBezTo>
                  <a:lnTo>
                    <a:pt x="12228" y="16553"/>
                  </a:lnTo>
                  <a:cubicBezTo>
                    <a:pt x="11512" y="17398"/>
                    <a:pt x="10439" y="17951"/>
                    <a:pt x="9236" y="17951"/>
                  </a:cubicBezTo>
                  <a:cubicBezTo>
                    <a:pt x="8033" y="17951"/>
                    <a:pt x="6959" y="17398"/>
                    <a:pt x="6244" y="16553"/>
                  </a:cubicBezTo>
                  <a:lnTo>
                    <a:pt x="6342" y="16033"/>
                  </a:lnTo>
                  <a:cubicBezTo>
                    <a:pt x="6504" y="15317"/>
                    <a:pt x="6862" y="14667"/>
                    <a:pt x="7382" y="14211"/>
                  </a:cubicBezTo>
                  <a:cubicBezTo>
                    <a:pt x="7870" y="14667"/>
                    <a:pt x="8520" y="14927"/>
                    <a:pt x="9236" y="14927"/>
                  </a:cubicBezTo>
                  <a:cubicBezTo>
                    <a:pt x="9951" y="14927"/>
                    <a:pt x="10602" y="14667"/>
                    <a:pt x="11089" y="14211"/>
                  </a:cubicBezTo>
                  <a:close/>
                  <a:moveTo>
                    <a:pt x="9236" y="0"/>
                  </a:moveTo>
                  <a:cubicBezTo>
                    <a:pt x="6764" y="0"/>
                    <a:pt x="4748" y="1984"/>
                    <a:pt x="4748" y="4488"/>
                  </a:cubicBezTo>
                  <a:cubicBezTo>
                    <a:pt x="4748" y="4586"/>
                    <a:pt x="4748" y="4683"/>
                    <a:pt x="4748" y="4781"/>
                  </a:cubicBezTo>
                  <a:lnTo>
                    <a:pt x="4488" y="4781"/>
                  </a:lnTo>
                  <a:cubicBezTo>
                    <a:pt x="2016" y="4781"/>
                    <a:pt x="0" y="6797"/>
                    <a:pt x="0" y="9269"/>
                  </a:cubicBezTo>
                  <a:cubicBezTo>
                    <a:pt x="0" y="10927"/>
                    <a:pt x="911" y="12423"/>
                    <a:pt x="2342" y="13203"/>
                  </a:cubicBezTo>
                  <a:cubicBezTo>
                    <a:pt x="2374" y="13236"/>
                    <a:pt x="2439" y="13236"/>
                    <a:pt x="2472" y="13236"/>
                  </a:cubicBezTo>
                  <a:cubicBezTo>
                    <a:pt x="2569" y="13236"/>
                    <a:pt x="2667" y="13203"/>
                    <a:pt x="2699" y="13106"/>
                  </a:cubicBezTo>
                  <a:cubicBezTo>
                    <a:pt x="2797" y="12976"/>
                    <a:pt x="2732" y="12813"/>
                    <a:pt x="2602" y="12748"/>
                  </a:cubicBezTo>
                  <a:cubicBezTo>
                    <a:pt x="2179" y="12520"/>
                    <a:pt x="1789" y="12195"/>
                    <a:pt x="1496" y="11838"/>
                  </a:cubicBezTo>
                  <a:lnTo>
                    <a:pt x="1594" y="11317"/>
                  </a:lnTo>
                  <a:cubicBezTo>
                    <a:pt x="1724" y="10602"/>
                    <a:pt x="2114" y="9951"/>
                    <a:pt x="2634" y="9496"/>
                  </a:cubicBezTo>
                  <a:cubicBezTo>
                    <a:pt x="3122" y="9951"/>
                    <a:pt x="3772" y="10212"/>
                    <a:pt x="4488" y="10212"/>
                  </a:cubicBezTo>
                  <a:cubicBezTo>
                    <a:pt x="5333" y="10212"/>
                    <a:pt x="6114" y="9821"/>
                    <a:pt x="6634" y="9171"/>
                  </a:cubicBezTo>
                  <a:lnTo>
                    <a:pt x="6927" y="9529"/>
                  </a:lnTo>
                  <a:lnTo>
                    <a:pt x="6699" y="10277"/>
                  </a:lnTo>
                  <a:cubicBezTo>
                    <a:pt x="5691" y="10960"/>
                    <a:pt x="5008" y="12033"/>
                    <a:pt x="4813" y="13203"/>
                  </a:cubicBezTo>
                  <a:lnTo>
                    <a:pt x="4488" y="13203"/>
                  </a:lnTo>
                  <a:cubicBezTo>
                    <a:pt x="4195" y="13203"/>
                    <a:pt x="3903" y="13171"/>
                    <a:pt x="3610" y="13106"/>
                  </a:cubicBezTo>
                  <a:cubicBezTo>
                    <a:pt x="3593" y="13102"/>
                    <a:pt x="3576" y="13100"/>
                    <a:pt x="3558" y="13100"/>
                  </a:cubicBezTo>
                  <a:cubicBezTo>
                    <a:pt x="3440" y="13100"/>
                    <a:pt x="3313" y="13192"/>
                    <a:pt x="3285" y="13333"/>
                  </a:cubicBezTo>
                  <a:cubicBezTo>
                    <a:pt x="3252" y="13464"/>
                    <a:pt x="3350" y="13626"/>
                    <a:pt x="3480" y="13659"/>
                  </a:cubicBezTo>
                  <a:cubicBezTo>
                    <a:pt x="3805" y="13724"/>
                    <a:pt x="4163" y="13756"/>
                    <a:pt x="4488" y="13756"/>
                  </a:cubicBezTo>
                  <a:lnTo>
                    <a:pt x="4748" y="13756"/>
                  </a:lnTo>
                  <a:cubicBezTo>
                    <a:pt x="4748" y="13821"/>
                    <a:pt x="4748" y="13919"/>
                    <a:pt x="4748" y="13984"/>
                  </a:cubicBezTo>
                  <a:cubicBezTo>
                    <a:pt x="4748" y="16455"/>
                    <a:pt x="6764" y="18472"/>
                    <a:pt x="9236" y="18472"/>
                  </a:cubicBezTo>
                  <a:cubicBezTo>
                    <a:pt x="11707" y="18472"/>
                    <a:pt x="13723" y="16455"/>
                    <a:pt x="13723" y="13984"/>
                  </a:cubicBezTo>
                  <a:cubicBezTo>
                    <a:pt x="13723" y="13919"/>
                    <a:pt x="13723" y="13821"/>
                    <a:pt x="13723" y="13756"/>
                  </a:cubicBezTo>
                  <a:lnTo>
                    <a:pt x="14016" y="13756"/>
                  </a:lnTo>
                  <a:cubicBezTo>
                    <a:pt x="16488" y="13756"/>
                    <a:pt x="18504" y="11740"/>
                    <a:pt x="18504" y="9269"/>
                  </a:cubicBezTo>
                  <a:cubicBezTo>
                    <a:pt x="18504" y="6797"/>
                    <a:pt x="16488" y="4781"/>
                    <a:pt x="14016" y="4781"/>
                  </a:cubicBezTo>
                  <a:lnTo>
                    <a:pt x="13723" y="4781"/>
                  </a:lnTo>
                  <a:cubicBezTo>
                    <a:pt x="13723" y="4683"/>
                    <a:pt x="13723" y="4586"/>
                    <a:pt x="13723" y="4488"/>
                  </a:cubicBezTo>
                  <a:cubicBezTo>
                    <a:pt x="13723" y="2017"/>
                    <a:pt x="11707"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17" name="Google Shape;3874;p46">
            <a:extLst>
              <a:ext uri="{FF2B5EF4-FFF2-40B4-BE49-F238E27FC236}">
                <a16:creationId xmlns:a16="http://schemas.microsoft.com/office/drawing/2014/main" id="{6031BB39-8654-4EB0-B787-E7B2ADFE2F13}"/>
              </a:ext>
            </a:extLst>
          </p:cNvPr>
          <p:cNvGrpSpPr/>
          <p:nvPr/>
        </p:nvGrpSpPr>
        <p:grpSpPr>
          <a:xfrm>
            <a:off x="4248317" y="2226598"/>
            <a:ext cx="621792" cy="621792"/>
            <a:chOff x="13468000" y="4088975"/>
            <a:chExt cx="461800" cy="462600"/>
          </a:xfrm>
        </p:grpSpPr>
        <p:sp>
          <p:nvSpPr>
            <p:cNvPr id="118" name="Google Shape;3875;p46">
              <a:extLst>
                <a:ext uri="{FF2B5EF4-FFF2-40B4-BE49-F238E27FC236}">
                  <a16:creationId xmlns:a16="http://schemas.microsoft.com/office/drawing/2014/main" id="{36C3EAC5-7E91-4D48-86FC-FFD1C335888F}"/>
                </a:ext>
              </a:extLst>
            </p:cNvPr>
            <p:cNvSpPr/>
            <p:nvPr/>
          </p:nvSpPr>
          <p:spPr>
            <a:xfrm>
              <a:off x="13474500" y="4182475"/>
              <a:ext cx="448000" cy="339025"/>
            </a:xfrm>
            <a:custGeom>
              <a:avLst/>
              <a:gdLst/>
              <a:ahLst/>
              <a:cxnLst/>
              <a:rect l="l" t="t" r="r" b="b"/>
              <a:pathLst>
                <a:path w="17920" h="13561" extrusionOk="0">
                  <a:moveTo>
                    <a:pt x="7448" y="0"/>
                  </a:moveTo>
                  <a:lnTo>
                    <a:pt x="7448" y="2992"/>
                  </a:lnTo>
                  <a:lnTo>
                    <a:pt x="6798" y="3837"/>
                  </a:lnTo>
                  <a:lnTo>
                    <a:pt x="846" y="3837"/>
                  </a:lnTo>
                  <a:cubicBezTo>
                    <a:pt x="619" y="3837"/>
                    <a:pt x="391" y="3935"/>
                    <a:pt x="261" y="4097"/>
                  </a:cubicBezTo>
                  <a:cubicBezTo>
                    <a:pt x="98" y="4260"/>
                    <a:pt x="1" y="4455"/>
                    <a:pt x="1" y="4683"/>
                  </a:cubicBezTo>
                  <a:cubicBezTo>
                    <a:pt x="1" y="5138"/>
                    <a:pt x="391" y="5528"/>
                    <a:pt x="846" y="5528"/>
                  </a:cubicBezTo>
                  <a:lnTo>
                    <a:pt x="6602" y="5528"/>
                  </a:lnTo>
                  <a:cubicBezTo>
                    <a:pt x="6732" y="5528"/>
                    <a:pt x="6830" y="5626"/>
                    <a:pt x="6830" y="5756"/>
                  </a:cubicBezTo>
                  <a:lnTo>
                    <a:pt x="6830" y="13561"/>
                  </a:lnTo>
                  <a:lnTo>
                    <a:pt x="11155" y="13561"/>
                  </a:lnTo>
                  <a:lnTo>
                    <a:pt x="11090" y="5756"/>
                  </a:lnTo>
                  <a:cubicBezTo>
                    <a:pt x="11090" y="5626"/>
                    <a:pt x="11188" y="5528"/>
                    <a:pt x="11318" y="5528"/>
                  </a:cubicBezTo>
                  <a:lnTo>
                    <a:pt x="17074" y="5528"/>
                  </a:lnTo>
                  <a:cubicBezTo>
                    <a:pt x="17301" y="5528"/>
                    <a:pt x="17529" y="5431"/>
                    <a:pt x="17692" y="5268"/>
                  </a:cubicBezTo>
                  <a:cubicBezTo>
                    <a:pt x="17822" y="5138"/>
                    <a:pt x="17919" y="4910"/>
                    <a:pt x="17919" y="4683"/>
                  </a:cubicBezTo>
                  <a:cubicBezTo>
                    <a:pt x="17919" y="4228"/>
                    <a:pt x="17562" y="3837"/>
                    <a:pt x="17074" y="3837"/>
                  </a:cubicBezTo>
                  <a:lnTo>
                    <a:pt x="11155" y="3837"/>
                  </a:lnTo>
                  <a:lnTo>
                    <a:pt x="10505" y="2992"/>
                  </a:lnTo>
                  <a:lnTo>
                    <a:pt x="1050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3876;p46">
              <a:extLst>
                <a:ext uri="{FF2B5EF4-FFF2-40B4-BE49-F238E27FC236}">
                  <a16:creationId xmlns:a16="http://schemas.microsoft.com/office/drawing/2014/main" id="{D1EF8946-F027-486D-BA01-8F54ED84050B}"/>
                </a:ext>
              </a:extLst>
            </p:cNvPr>
            <p:cNvSpPr/>
            <p:nvPr/>
          </p:nvSpPr>
          <p:spPr>
            <a:xfrm>
              <a:off x="13660675" y="4182475"/>
              <a:ext cx="76450" cy="79675"/>
            </a:xfrm>
            <a:custGeom>
              <a:avLst/>
              <a:gdLst/>
              <a:ahLst/>
              <a:cxnLst/>
              <a:rect l="l" t="t" r="r" b="b"/>
              <a:pathLst>
                <a:path w="3058" h="3187" extrusionOk="0">
                  <a:moveTo>
                    <a:pt x="1" y="0"/>
                  </a:moveTo>
                  <a:lnTo>
                    <a:pt x="1" y="2862"/>
                  </a:lnTo>
                  <a:cubicBezTo>
                    <a:pt x="456" y="3089"/>
                    <a:pt x="977" y="3187"/>
                    <a:pt x="1529" y="3187"/>
                  </a:cubicBezTo>
                  <a:cubicBezTo>
                    <a:pt x="2050" y="3187"/>
                    <a:pt x="2570" y="3089"/>
                    <a:pt x="3058" y="2862"/>
                  </a:cubicBezTo>
                  <a:lnTo>
                    <a:pt x="3058" y="0"/>
                  </a:ln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3877;p46">
              <a:extLst>
                <a:ext uri="{FF2B5EF4-FFF2-40B4-BE49-F238E27FC236}">
                  <a16:creationId xmlns:a16="http://schemas.microsoft.com/office/drawing/2014/main" id="{F0C5CF57-8166-4D55-88C8-78E2DAE558C6}"/>
                </a:ext>
              </a:extLst>
            </p:cNvPr>
            <p:cNvSpPr/>
            <p:nvPr/>
          </p:nvSpPr>
          <p:spPr>
            <a:xfrm>
              <a:off x="13624100" y="4095475"/>
              <a:ext cx="148800" cy="148800"/>
            </a:xfrm>
            <a:custGeom>
              <a:avLst/>
              <a:gdLst/>
              <a:ahLst/>
              <a:cxnLst/>
              <a:rect l="l" t="t" r="r" b="b"/>
              <a:pathLst>
                <a:path w="5952" h="5952" extrusionOk="0">
                  <a:moveTo>
                    <a:pt x="2992" y="0"/>
                  </a:moveTo>
                  <a:cubicBezTo>
                    <a:pt x="1334" y="0"/>
                    <a:pt x="1" y="1334"/>
                    <a:pt x="1" y="2992"/>
                  </a:cubicBezTo>
                  <a:cubicBezTo>
                    <a:pt x="1" y="4618"/>
                    <a:pt x="1334" y="5951"/>
                    <a:pt x="2992" y="5951"/>
                  </a:cubicBezTo>
                  <a:cubicBezTo>
                    <a:pt x="4618" y="5951"/>
                    <a:pt x="5952" y="4618"/>
                    <a:pt x="5952" y="2992"/>
                  </a:cubicBezTo>
                  <a:cubicBezTo>
                    <a:pt x="5952" y="1334"/>
                    <a:pt x="4618" y="0"/>
                    <a:pt x="299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3878;p46">
              <a:extLst>
                <a:ext uri="{FF2B5EF4-FFF2-40B4-BE49-F238E27FC236}">
                  <a16:creationId xmlns:a16="http://schemas.microsoft.com/office/drawing/2014/main" id="{5A81101F-DE4D-45B6-BB32-9068862DB49C}"/>
                </a:ext>
              </a:extLst>
            </p:cNvPr>
            <p:cNvSpPr/>
            <p:nvPr/>
          </p:nvSpPr>
          <p:spPr>
            <a:xfrm>
              <a:off x="13624100" y="4095475"/>
              <a:ext cx="91075" cy="148800"/>
            </a:xfrm>
            <a:custGeom>
              <a:avLst/>
              <a:gdLst/>
              <a:ahLst/>
              <a:cxnLst/>
              <a:rect l="l" t="t" r="r" b="b"/>
              <a:pathLst>
                <a:path w="3643" h="5952" extrusionOk="0">
                  <a:moveTo>
                    <a:pt x="2992" y="0"/>
                  </a:moveTo>
                  <a:cubicBezTo>
                    <a:pt x="1334" y="0"/>
                    <a:pt x="1" y="1334"/>
                    <a:pt x="1" y="2992"/>
                  </a:cubicBezTo>
                  <a:cubicBezTo>
                    <a:pt x="1" y="4618"/>
                    <a:pt x="1334" y="5951"/>
                    <a:pt x="2992" y="5951"/>
                  </a:cubicBezTo>
                  <a:cubicBezTo>
                    <a:pt x="3220" y="5951"/>
                    <a:pt x="3448" y="5919"/>
                    <a:pt x="3643" y="5886"/>
                  </a:cubicBezTo>
                  <a:cubicBezTo>
                    <a:pt x="2342" y="5561"/>
                    <a:pt x="1334" y="4391"/>
                    <a:pt x="1334" y="2992"/>
                  </a:cubicBezTo>
                  <a:cubicBezTo>
                    <a:pt x="1334" y="1561"/>
                    <a:pt x="2342" y="391"/>
                    <a:pt x="3643" y="65"/>
                  </a:cubicBezTo>
                  <a:cubicBezTo>
                    <a:pt x="3448" y="33"/>
                    <a:pt x="3220" y="0"/>
                    <a:pt x="2992"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3879;p46">
              <a:extLst>
                <a:ext uri="{FF2B5EF4-FFF2-40B4-BE49-F238E27FC236}">
                  <a16:creationId xmlns:a16="http://schemas.microsoft.com/office/drawing/2014/main" id="{67A6D812-9DAB-421C-8062-D6A5700C6740}"/>
                </a:ext>
              </a:extLst>
            </p:cNvPr>
            <p:cNvSpPr/>
            <p:nvPr/>
          </p:nvSpPr>
          <p:spPr>
            <a:xfrm>
              <a:off x="13593200" y="4498725"/>
              <a:ext cx="212225" cy="45550"/>
            </a:xfrm>
            <a:custGeom>
              <a:avLst/>
              <a:gdLst/>
              <a:ahLst/>
              <a:cxnLst/>
              <a:rect l="l" t="t" r="r" b="b"/>
              <a:pathLst>
                <a:path w="8489" h="1822" extrusionOk="0">
                  <a:moveTo>
                    <a:pt x="424" y="0"/>
                  </a:moveTo>
                  <a:cubicBezTo>
                    <a:pt x="196" y="0"/>
                    <a:pt x="1" y="195"/>
                    <a:pt x="1" y="423"/>
                  </a:cubicBezTo>
                  <a:lnTo>
                    <a:pt x="1" y="1821"/>
                  </a:lnTo>
                  <a:lnTo>
                    <a:pt x="8488" y="1821"/>
                  </a:lnTo>
                  <a:lnTo>
                    <a:pt x="8488" y="423"/>
                  </a:lnTo>
                  <a:cubicBezTo>
                    <a:pt x="8488" y="195"/>
                    <a:pt x="8293" y="0"/>
                    <a:pt x="80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3880;p46">
              <a:extLst>
                <a:ext uri="{FF2B5EF4-FFF2-40B4-BE49-F238E27FC236}">
                  <a16:creationId xmlns:a16="http://schemas.microsoft.com/office/drawing/2014/main" id="{A4E63A6F-EF52-4580-BDA8-DBAC2AAE1E99}"/>
                </a:ext>
              </a:extLst>
            </p:cNvPr>
            <p:cNvSpPr/>
            <p:nvPr/>
          </p:nvSpPr>
          <p:spPr>
            <a:xfrm>
              <a:off x="13475325" y="4399525"/>
              <a:ext cx="120350" cy="65875"/>
            </a:xfrm>
            <a:custGeom>
              <a:avLst/>
              <a:gdLst/>
              <a:ahLst/>
              <a:cxnLst/>
              <a:rect l="l" t="t" r="r" b="b"/>
              <a:pathLst>
                <a:path w="4814" h="2635" extrusionOk="0">
                  <a:moveTo>
                    <a:pt x="228" y="1"/>
                  </a:moveTo>
                  <a:cubicBezTo>
                    <a:pt x="98" y="1"/>
                    <a:pt x="0" y="98"/>
                    <a:pt x="0" y="228"/>
                  </a:cubicBezTo>
                  <a:cubicBezTo>
                    <a:pt x="0" y="1562"/>
                    <a:pt x="1074" y="2635"/>
                    <a:pt x="2407" y="2635"/>
                  </a:cubicBezTo>
                  <a:cubicBezTo>
                    <a:pt x="3740" y="2635"/>
                    <a:pt x="4813" y="1562"/>
                    <a:pt x="4813" y="228"/>
                  </a:cubicBezTo>
                  <a:cubicBezTo>
                    <a:pt x="4813" y="98"/>
                    <a:pt x="4716" y="1"/>
                    <a:pt x="4586"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3881;p46">
              <a:extLst>
                <a:ext uri="{FF2B5EF4-FFF2-40B4-BE49-F238E27FC236}">
                  <a16:creationId xmlns:a16="http://schemas.microsoft.com/office/drawing/2014/main" id="{4A6AC4D3-5D81-4292-8581-2A7384E16540}"/>
                </a:ext>
              </a:extLst>
            </p:cNvPr>
            <p:cNvSpPr/>
            <p:nvPr/>
          </p:nvSpPr>
          <p:spPr>
            <a:xfrm>
              <a:off x="13802950" y="4399525"/>
              <a:ext cx="119550" cy="65875"/>
            </a:xfrm>
            <a:custGeom>
              <a:avLst/>
              <a:gdLst/>
              <a:ahLst/>
              <a:cxnLst/>
              <a:rect l="l" t="t" r="r" b="b"/>
              <a:pathLst>
                <a:path w="4782" h="2635" extrusionOk="0">
                  <a:moveTo>
                    <a:pt x="163" y="1"/>
                  </a:moveTo>
                  <a:cubicBezTo>
                    <a:pt x="66" y="1"/>
                    <a:pt x="1" y="98"/>
                    <a:pt x="1" y="163"/>
                  </a:cubicBezTo>
                  <a:lnTo>
                    <a:pt x="1" y="228"/>
                  </a:lnTo>
                  <a:cubicBezTo>
                    <a:pt x="1" y="1562"/>
                    <a:pt x="1074" y="2635"/>
                    <a:pt x="2375" y="2635"/>
                  </a:cubicBezTo>
                  <a:cubicBezTo>
                    <a:pt x="3708" y="2635"/>
                    <a:pt x="4781" y="1562"/>
                    <a:pt x="4781" y="228"/>
                  </a:cubicBezTo>
                  <a:lnTo>
                    <a:pt x="4781" y="163"/>
                  </a:lnTo>
                  <a:cubicBezTo>
                    <a:pt x="4781" y="98"/>
                    <a:pt x="4716" y="1"/>
                    <a:pt x="4619" y="1"/>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3882;p46">
              <a:extLst>
                <a:ext uri="{FF2B5EF4-FFF2-40B4-BE49-F238E27FC236}">
                  <a16:creationId xmlns:a16="http://schemas.microsoft.com/office/drawing/2014/main" id="{30F35F5E-F174-4420-AA65-E3E17BAA1BAE}"/>
                </a:ext>
              </a:extLst>
            </p:cNvPr>
            <p:cNvSpPr/>
            <p:nvPr/>
          </p:nvSpPr>
          <p:spPr>
            <a:xfrm>
              <a:off x="13663950" y="4114875"/>
              <a:ext cx="70750" cy="83875"/>
            </a:xfrm>
            <a:custGeom>
              <a:avLst/>
              <a:gdLst/>
              <a:ahLst/>
              <a:cxnLst/>
              <a:rect l="l" t="t" r="r" b="b"/>
              <a:pathLst>
                <a:path w="2830" h="3355" extrusionOk="0">
                  <a:moveTo>
                    <a:pt x="1396" y="1"/>
                  </a:moveTo>
                  <a:cubicBezTo>
                    <a:pt x="1040" y="1"/>
                    <a:pt x="693" y="157"/>
                    <a:pt x="455" y="395"/>
                  </a:cubicBezTo>
                  <a:cubicBezTo>
                    <a:pt x="163" y="655"/>
                    <a:pt x="0" y="1013"/>
                    <a:pt x="0" y="1403"/>
                  </a:cubicBezTo>
                  <a:cubicBezTo>
                    <a:pt x="0" y="1566"/>
                    <a:pt x="130" y="1663"/>
                    <a:pt x="260" y="1663"/>
                  </a:cubicBezTo>
                  <a:cubicBezTo>
                    <a:pt x="423" y="1663"/>
                    <a:pt x="553" y="1566"/>
                    <a:pt x="553" y="1403"/>
                  </a:cubicBezTo>
                  <a:cubicBezTo>
                    <a:pt x="553" y="1176"/>
                    <a:pt x="650" y="948"/>
                    <a:pt x="813" y="785"/>
                  </a:cubicBezTo>
                  <a:cubicBezTo>
                    <a:pt x="955" y="644"/>
                    <a:pt x="1146" y="551"/>
                    <a:pt x="1364" y="551"/>
                  </a:cubicBezTo>
                  <a:cubicBezTo>
                    <a:pt x="1397" y="551"/>
                    <a:pt x="1430" y="554"/>
                    <a:pt x="1463" y="558"/>
                  </a:cubicBezTo>
                  <a:cubicBezTo>
                    <a:pt x="1886" y="590"/>
                    <a:pt x="2211" y="915"/>
                    <a:pt x="2244" y="1338"/>
                  </a:cubicBezTo>
                  <a:cubicBezTo>
                    <a:pt x="2276" y="1793"/>
                    <a:pt x="1919" y="2184"/>
                    <a:pt x="1463" y="2249"/>
                  </a:cubicBezTo>
                  <a:cubicBezTo>
                    <a:pt x="1268" y="2249"/>
                    <a:pt x="1106" y="2411"/>
                    <a:pt x="1106" y="2639"/>
                  </a:cubicBezTo>
                  <a:lnTo>
                    <a:pt x="1106" y="3062"/>
                  </a:lnTo>
                  <a:cubicBezTo>
                    <a:pt x="1106" y="3224"/>
                    <a:pt x="1236" y="3354"/>
                    <a:pt x="1398" y="3354"/>
                  </a:cubicBezTo>
                  <a:cubicBezTo>
                    <a:pt x="1528" y="3354"/>
                    <a:pt x="1659" y="3224"/>
                    <a:pt x="1659" y="3062"/>
                  </a:cubicBezTo>
                  <a:lnTo>
                    <a:pt x="1659" y="2769"/>
                  </a:lnTo>
                  <a:cubicBezTo>
                    <a:pt x="2341" y="2639"/>
                    <a:pt x="2829" y="2021"/>
                    <a:pt x="2764" y="1306"/>
                  </a:cubicBezTo>
                  <a:cubicBezTo>
                    <a:pt x="2732" y="623"/>
                    <a:pt x="2179" y="70"/>
                    <a:pt x="1496" y="5"/>
                  </a:cubicBezTo>
                  <a:cubicBezTo>
                    <a:pt x="1463" y="2"/>
                    <a:pt x="1429" y="1"/>
                    <a:pt x="139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883;p46">
              <a:extLst>
                <a:ext uri="{FF2B5EF4-FFF2-40B4-BE49-F238E27FC236}">
                  <a16:creationId xmlns:a16="http://schemas.microsoft.com/office/drawing/2014/main" id="{C415D918-180F-4C6E-876A-4FF11629AFC4}"/>
                </a:ext>
              </a:extLst>
            </p:cNvPr>
            <p:cNvSpPr/>
            <p:nvPr/>
          </p:nvSpPr>
          <p:spPr>
            <a:xfrm>
              <a:off x="13691575" y="4207675"/>
              <a:ext cx="13850" cy="18725"/>
            </a:xfrm>
            <a:custGeom>
              <a:avLst/>
              <a:gdLst/>
              <a:ahLst/>
              <a:cxnLst/>
              <a:rect l="l" t="t" r="r" b="b"/>
              <a:pathLst>
                <a:path w="554" h="749" extrusionOk="0">
                  <a:moveTo>
                    <a:pt x="293" y="0"/>
                  </a:moveTo>
                  <a:cubicBezTo>
                    <a:pt x="131" y="0"/>
                    <a:pt x="1" y="130"/>
                    <a:pt x="1" y="293"/>
                  </a:cubicBezTo>
                  <a:lnTo>
                    <a:pt x="1" y="455"/>
                  </a:lnTo>
                  <a:cubicBezTo>
                    <a:pt x="1" y="618"/>
                    <a:pt x="131" y="748"/>
                    <a:pt x="293" y="748"/>
                  </a:cubicBezTo>
                  <a:cubicBezTo>
                    <a:pt x="423" y="748"/>
                    <a:pt x="554" y="618"/>
                    <a:pt x="554" y="455"/>
                  </a:cubicBezTo>
                  <a:lnTo>
                    <a:pt x="554" y="293"/>
                  </a:lnTo>
                  <a:cubicBezTo>
                    <a:pt x="554" y="130"/>
                    <a:pt x="423" y="0"/>
                    <a:pt x="2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884;p46">
              <a:extLst>
                <a:ext uri="{FF2B5EF4-FFF2-40B4-BE49-F238E27FC236}">
                  <a16:creationId xmlns:a16="http://schemas.microsoft.com/office/drawing/2014/main" id="{639BB6CA-9134-4C6E-B6B4-32530ADC8506}"/>
                </a:ext>
              </a:extLst>
            </p:cNvPr>
            <p:cNvSpPr/>
            <p:nvPr/>
          </p:nvSpPr>
          <p:spPr>
            <a:xfrm>
              <a:off x="13468000" y="4088975"/>
              <a:ext cx="461800" cy="462600"/>
            </a:xfrm>
            <a:custGeom>
              <a:avLst/>
              <a:gdLst/>
              <a:ahLst/>
              <a:cxnLst/>
              <a:rect l="l" t="t" r="r" b="b"/>
              <a:pathLst>
                <a:path w="18472" h="18504" extrusionOk="0">
                  <a:moveTo>
                    <a:pt x="2700" y="7024"/>
                  </a:moveTo>
                  <a:cubicBezTo>
                    <a:pt x="2732" y="7024"/>
                    <a:pt x="2797" y="7024"/>
                    <a:pt x="2797" y="7122"/>
                  </a:cubicBezTo>
                  <a:lnTo>
                    <a:pt x="2862" y="7317"/>
                  </a:lnTo>
                  <a:lnTo>
                    <a:pt x="2537" y="7317"/>
                  </a:lnTo>
                  <a:lnTo>
                    <a:pt x="2602" y="7122"/>
                  </a:lnTo>
                  <a:cubicBezTo>
                    <a:pt x="2602" y="7024"/>
                    <a:pt x="2667" y="7024"/>
                    <a:pt x="2700" y="7024"/>
                  </a:cubicBezTo>
                  <a:close/>
                  <a:moveTo>
                    <a:pt x="15773" y="7024"/>
                  </a:moveTo>
                  <a:cubicBezTo>
                    <a:pt x="15805" y="7024"/>
                    <a:pt x="15870" y="7024"/>
                    <a:pt x="15903" y="7122"/>
                  </a:cubicBezTo>
                  <a:lnTo>
                    <a:pt x="15935" y="7317"/>
                  </a:lnTo>
                  <a:lnTo>
                    <a:pt x="15643" y="7317"/>
                  </a:lnTo>
                  <a:lnTo>
                    <a:pt x="15675" y="7122"/>
                  </a:lnTo>
                  <a:cubicBezTo>
                    <a:pt x="15708" y="7024"/>
                    <a:pt x="15740" y="7024"/>
                    <a:pt x="15773" y="7024"/>
                  </a:cubicBezTo>
                  <a:close/>
                  <a:moveTo>
                    <a:pt x="2960" y="7837"/>
                  </a:moveTo>
                  <a:lnTo>
                    <a:pt x="3220" y="9008"/>
                  </a:lnTo>
                  <a:lnTo>
                    <a:pt x="1106" y="9008"/>
                  </a:lnTo>
                  <a:cubicBezTo>
                    <a:pt x="781" y="9008"/>
                    <a:pt x="521" y="8748"/>
                    <a:pt x="521" y="8423"/>
                  </a:cubicBezTo>
                  <a:cubicBezTo>
                    <a:pt x="521" y="8098"/>
                    <a:pt x="781" y="7837"/>
                    <a:pt x="1106" y="7837"/>
                  </a:cubicBezTo>
                  <a:close/>
                  <a:moveTo>
                    <a:pt x="17334" y="7837"/>
                  </a:moveTo>
                  <a:cubicBezTo>
                    <a:pt x="17659" y="7837"/>
                    <a:pt x="17919" y="8098"/>
                    <a:pt x="17919" y="8423"/>
                  </a:cubicBezTo>
                  <a:cubicBezTo>
                    <a:pt x="17919" y="8748"/>
                    <a:pt x="17659" y="9008"/>
                    <a:pt x="17334" y="9008"/>
                  </a:cubicBezTo>
                  <a:lnTo>
                    <a:pt x="15252" y="9008"/>
                  </a:lnTo>
                  <a:lnTo>
                    <a:pt x="15513" y="7837"/>
                  </a:lnTo>
                  <a:close/>
                  <a:moveTo>
                    <a:pt x="3350" y="9528"/>
                  </a:moveTo>
                  <a:lnTo>
                    <a:pt x="3936" y="12163"/>
                  </a:lnTo>
                  <a:lnTo>
                    <a:pt x="1464" y="12163"/>
                  </a:lnTo>
                  <a:lnTo>
                    <a:pt x="2050" y="9528"/>
                  </a:lnTo>
                  <a:close/>
                  <a:moveTo>
                    <a:pt x="4814" y="12715"/>
                  </a:moveTo>
                  <a:cubicBezTo>
                    <a:pt x="4814" y="13854"/>
                    <a:pt x="3871" y="14797"/>
                    <a:pt x="2700" y="14797"/>
                  </a:cubicBezTo>
                  <a:cubicBezTo>
                    <a:pt x="1562" y="14797"/>
                    <a:pt x="619" y="13854"/>
                    <a:pt x="586" y="12715"/>
                  </a:cubicBezTo>
                  <a:close/>
                  <a:moveTo>
                    <a:pt x="16456" y="9528"/>
                  </a:moveTo>
                  <a:lnTo>
                    <a:pt x="17041" y="12163"/>
                  </a:lnTo>
                  <a:lnTo>
                    <a:pt x="16033" y="12163"/>
                  </a:lnTo>
                  <a:cubicBezTo>
                    <a:pt x="15870" y="12163"/>
                    <a:pt x="15740" y="12293"/>
                    <a:pt x="15740" y="12423"/>
                  </a:cubicBezTo>
                  <a:cubicBezTo>
                    <a:pt x="15740" y="12585"/>
                    <a:pt x="15870" y="12715"/>
                    <a:pt x="16033" y="12715"/>
                  </a:cubicBezTo>
                  <a:lnTo>
                    <a:pt x="17919" y="12715"/>
                  </a:lnTo>
                  <a:cubicBezTo>
                    <a:pt x="17887" y="13854"/>
                    <a:pt x="16943" y="14797"/>
                    <a:pt x="15805" y="14797"/>
                  </a:cubicBezTo>
                  <a:cubicBezTo>
                    <a:pt x="14635" y="14797"/>
                    <a:pt x="13692" y="13854"/>
                    <a:pt x="13659" y="12715"/>
                  </a:cubicBezTo>
                  <a:lnTo>
                    <a:pt x="14862" y="12715"/>
                  </a:lnTo>
                  <a:cubicBezTo>
                    <a:pt x="15025" y="12715"/>
                    <a:pt x="15155" y="12585"/>
                    <a:pt x="15155" y="12423"/>
                  </a:cubicBezTo>
                  <a:cubicBezTo>
                    <a:pt x="15155" y="12293"/>
                    <a:pt x="15025" y="12163"/>
                    <a:pt x="14862" y="12163"/>
                  </a:cubicBezTo>
                  <a:lnTo>
                    <a:pt x="14537" y="12163"/>
                  </a:lnTo>
                  <a:lnTo>
                    <a:pt x="15122" y="9528"/>
                  </a:lnTo>
                  <a:close/>
                  <a:moveTo>
                    <a:pt x="13041" y="16650"/>
                  </a:moveTo>
                  <a:cubicBezTo>
                    <a:pt x="13139" y="16650"/>
                    <a:pt x="13204" y="16748"/>
                    <a:pt x="13204" y="16813"/>
                  </a:cubicBezTo>
                  <a:lnTo>
                    <a:pt x="13204" y="17951"/>
                  </a:lnTo>
                  <a:lnTo>
                    <a:pt x="5269" y="17951"/>
                  </a:lnTo>
                  <a:lnTo>
                    <a:pt x="5269" y="16813"/>
                  </a:lnTo>
                  <a:cubicBezTo>
                    <a:pt x="5269" y="16748"/>
                    <a:pt x="5334" y="16650"/>
                    <a:pt x="5432" y="16650"/>
                  </a:cubicBezTo>
                  <a:close/>
                  <a:moveTo>
                    <a:pt x="9236" y="0"/>
                  </a:moveTo>
                  <a:cubicBezTo>
                    <a:pt x="7448" y="0"/>
                    <a:pt x="5984" y="1464"/>
                    <a:pt x="5984" y="3252"/>
                  </a:cubicBezTo>
                  <a:cubicBezTo>
                    <a:pt x="5984" y="4358"/>
                    <a:pt x="6570" y="5366"/>
                    <a:pt x="7448" y="5951"/>
                  </a:cubicBezTo>
                  <a:lnTo>
                    <a:pt x="7448" y="6667"/>
                  </a:lnTo>
                  <a:lnTo>
                    <a:pt x="6927" y="7317"/>
                  </a:lnTo>
                  <a:lnTo>
                    <a:pt x="3415" y="7317"/>
                  </a:lnTo>
                  <a:lnTo>
                    <a:pt x="3350" y="6992"/>
                  </a:lnTo>
                  <a:cubicBezTo>
                    <a:pt x="3285" y="6699"/>
                    <a:pt x="3025" y="6472"/>
                    <a:pt x="2700" y="6472"/>
                  </a:cubicBezTo>
                  <a:cubicBezTo>
                    <a:pt x="2407" y="6472"/>
                    <a:pt x="2147" y="6699"/>
                    <a:pt x="2082" y="6992"/>
                  </a:cubicBezTo>
                  <a:lnTo>
                    <a:pt x="1984" y="7317"/>
                  </a:lnTo>
                  <a:lnTo>
                    <a:pt x="1106" y="7317"/>
                  </a:lnTo>
                  <a:cubicBezTo>
                    <a:pt x="521" y="7317"/>
                    <a:pt x="1" y="7805"/>
                    <a:pt x="1" y="8423"/>
                  </a:cubicBezTo>
                  <a:cubicBezTo>
                    <a:pt x="1" y="9041"/>
                    <a:pt x="521" y="9528"/>
                    <a:pt x="1106" y="9528"/>
                  </a:cubicBezTo>
                  <a:lnTo>
                    <a:pt x="1497" y="9528"/>
                  </a:lnTo>
                  <a:lnTo>
                    <a:pt x="911" y="12163"/>
                  </a:lnTo>
                  <a:lnTo>
                    <a:pt x="489" y="12163"/>
                  </a:lnTo>
                  <a:cubicBezTo>
                    <a:pt x="228" y="12163"/>
                    <a:pt x="33" y="12358"/>
                    <a:pt x="33" y="12585"/>
                  </a:cubicBezTo>
                  <a:lnTo>
                    <a:pt x="33" y="12650"/>
                  </a:lnTo>
                  <a:cubicBezTo>
                    <a:pt x="33" y="14146"/>
                    <a:pt x="1237" y="15317"/>
                    <a:pt x="2700" y="15317"/>
                  </a:cubicBezTo>
                  <a:cubicBezTo>
                    <a:pt x="4196" y="15317"/>
                    <a:pt x="5367" y="14146"/>
                    <a:pt x="5367" y="12650"/>
                  </a:cubicBezTo>
                  <a:lnTo>
                    <a:pt x="5367" y="12585"/>
                  </a:lnTo>
                  <a:cubicBezTo>
                    <a:pt x="5367" y="12358"/>
                    <a:pt x="5171" y="12163"/>
                    <a:pt x="4944" y="12163"/>
                  </a:cubicBezTo>
                  <a:lnTo>
                    <a:pt x="4488" y="12163"/>
                  </a:lnTo>
                  <a:lnTo>
                    <a:pt x="3903" y="9528"/>
                  </a:lnTo>
                  <a:lnTo>
                    <a:pt x="6830" y="9528"/>
                  </a:lnTo>
                  <a:lnTo>
                    <a:pt x="6830" y="10504"/>
                  </a:lnTo>
                  <a:cubicBezTo>
                    <a:pt x="6830" y="10667"/>
                    <a:pt x="6960" y="10797"/>
                    <a:pt x="7123" y="10797"/>
                  </a:cubicBezTo>
                  <a:cubicBezTo>
                    <a:pt x="7253" y="10797"/>
                    <a:pt x="7383" y="10667"/>
                    <a:pt x="7383" y="10504"/>
                  </a:cubicBezTo>
                  <a:lnTo>
                    <a:pt x="7383" y="9496"/>
                  </a:lnTo>
                  <a:cubicBezTo>
                    <a:pt x="7383" y="9236"/>
                    <a:pt x="7155" y="9008"/>
                    <a:pt x="6895" y="9008"/>
                  </a:cubicBezTo>
                  <a:lnTo>
                    <a:pt x="3806" y="9008"/>
                  </a:lnTo>
                  <a:lnTo>
                    <a:pt x="3545" y="7870"/>
                  </a:lnTo>
                  <a:lnTo>
                    <a:pt x="7058" y="7870"/>
                  </a:lnTo>
                  <a:cubicBezTo>
                    <a:pt x="7155" y="7870"/>
                    <a:pt x="7220" y="7805"/>
                    <a:pt x="7285" y="7740"/>
                  </a:cubicBezTo>
                  <a:lnTo>
                    <a:pt x="7936" y="6894"/>
                  </a:lnTo>
                  <a:cubicBezTo>
                    <a:pt x="7968" y="6862"/>
                    <a:pt x="7968" y="6797"/>
                    <a:pt x="7968" y="6732"/>
                  </a:cubicBezTo>
                  <a:lnTo>
                    <a:pt x="7968" y="6244"/>
                  </a:lnTo>
                  <a:cubicBezTo>
                    <a:pt x="8358" y="6407"/>
                    <a:pt x="8781" y="6472"/>
                    <a:pt x="9236" y="6472"/>
                  </a:cubicBezTo>
                  <a:cubicBezTo>
                    <a:pt x="9692" y="6472"/>
                    <a:pt x="10114" y="6407"/>
                    <a:pt x="10505" y="6244"/>
                  </a:cubicBezTo>
                  <a:lnTo>
                    <a:pt x="10505" y="6732"/>
                  </a:lnTo>
                  <a:cubicBezTo>
                    <a:pt x="10505" y="6797"/>
                    <a:pt x="10505" y="6862"/>
                    <a:pt x="10570" y="6894"/>
                  </a:cubicBezTo>
                  <a:lnTo>
                    <a:pt x="11188" y="7740"/>
                  </a:lnTo>
                  <a:cubicBezTo>
                    <a:pt x="11253" y="7805"/>
                    <a:pt x="11318" y="7870"/>
                    <a:pt x="11415" y="7870"/>
                  </a:cubicBezTo>
                  <a:lnTo>
                    <a:pt x="14960" y="7870"/>
                  </a:lnTo>
                  <a:lnTo>
                    <a:pt x="14700" y="9008"/>
                  </a:lnTo>
                  <a:lnTo>
                    <a:pt x="11578" y="9008"/>
                  </a:lnTo>
                  <a:cubicBezTo>
                    <a:pt x="11318" y="9008"/>
                    <a:pt x="11090" y="9236"/>
                    <a:pt x="11090" y="9496"/>
                  </a:cubicBezTo>
                  <a:lnTo>
                    <a:pt x="11090" y="16130"/>
                  </a:lnTo>
                  <a:lnTo>
                    <a:pt x="9497" y="16130"/>
                  </a:lnTo>
                  <a:lnTo>
                    <a:pt x="9497" y="13756"/>
                  </a:lnTo>
                  <a:cubicBezTo>
                    <a:pt x="9497" y="13593"/>
                    <a:pt x="9399" y="13463"/>
                    <a:pt x="9236" y="13463"/>
                  </a:cubicBezTo>
                  <a:cubicBezTo>
                    <a:pt x="9074" y="13463"/>
                    <a:pt x="8976" y="13593"/>
                    <a:pt x="8976" y="13756"/>
                  </a:cubicBezTo>
                  <a:lnTo>
                    <a:pt x="8976" y="16130"/>
                  </a:lnTo>
                  <a:lnTo>
                    <a:pt x="7383" y="16130"/>
                  </a:lnTo>
                  <a:lnTo>
                    <a:pt x="7383" y="11675"/>
                  </a:lnTo>
                  <a:cubicBezTo>
                    <a:pt x="7383" y="11512"/>
                    <a:pt x="7253" y="11382"/>
                    <a:pt x="7123" y="11382"/>
                  </a:cubicBezTo>
                  <a:cubicBezTo>
                    <a:pt x="6960" y="11382"/>
                    <a:pt x="6830" y="11512"/>
                    <a:pt x="6830" y="11675"/>
                  </a:cubicBezTo>
                  <a:lnTo>
                    <a:pt x="6830" y="16130"/>
                  </a:lnTo>
                  <a:lnTo>
                    <a:pt x="5432" y="16130"/>
                  </a:lnTo>
                  <a:cubicBezTo>
                    <a:pt x="5041" y="16130"/>
                    <a:pt x="4749" y="16423"/>
                    <a:pt x="4749" y="16813"/>
                  </a:cubicBezTo>
                  <a:lnTo>
                    <a:pt x="4749" y="17951"/>
                  </a:lnTo>
                  <a:lnTo>
                    <a:pt x="4619" y="17951"/>
                  </a:lnTo>
                  <a:cubicBezTo>
                    <a:pt x="4456" y="17951"/>
                    <a:pt x="4326" y="18081"/>
                    <a:pt x="4326" y="18211"/>
                  </a:cubicBezTo>
                  <a:cubicBezTo>
                    <a:pt x="4326" y="18374"/>
                    <a:pt x="4456" y="18504"/>
                    <a:pt x="4619" y="18504"/>
                  </a:cubicBezTo>
                  <a:lnTo>
                    <a:pt x="13887" y="18504"/>
                  </a:lnTo>
                  <a:cubicBezTo>
                    <a:pt x="14049" y="18504"/>
                    <a:pt x="14179" y="18374"/>
                    <a:pt x="14179" y="18211"/>
                  </a:cubicBezTo>
                  <a:cubicBezTo>
                    <a:pt x="14179" y="18081"/>
                    <a:pt x="14049" y="17951"/>
                    <a:pt x="13887" y="17951"/>
                  </a:cubicBezTo>
                  <a:lnTo>
                    <a:pt x="13757" y="17951"/>
                  </a:lnTo>
                  <a:lnTo>
                    <a:pt x="13757" y="16813"/>
                  </a:lnTo>
                  <a:cubicBezTo>
                    <a:pt x="13757" y="16423"/>
                    <a:pt x="13431" y="16130"/>
                    <a:pt x="13041" y="16130"/>
                  </a:cubicBezTo>
                  <a:lnTo>
                    <a:pt x="11610" y="16130"/>
                  </a:lnTo>
                  <a:lnTo>
                    <a:pt x="11610" y="9528"/>
                  </a:lnTo>
                  <a:lnTo>
                    <a:pt x="14570" y="9528"/>
                  </a:lnTo>
                  <a:lnTo>
                    <a:pt x="13984" y="12163"/>
                  </a:lnTo>
                  <a:lnTo>
                    <a:pt x="13626" y="12163"/>
                  </a:lnTo>
                  <a:cubicBezTo>
                    <a:pt x="13334" y="12163"/>
                    <a:pt x="13139" y="12390"/>
                    <a:pt x="13139" y="12650"/>
                  </a:cubicBezTo>
                  <a:cubicBezTo>
                    <a:pt x="13139" y="14146"/>
                    <a:pt x="14309" y="15317"/>
                    <a:pt x="15805" y="15317"/>
                  </a:cubicBezTo>
                  <a:cubicBezTo>
                    <a:pt x="17269" y="15317"/>
                    <a:pt x="18472" y="14146"/>
                    <a:pt x="18472" y="12650"/>
                  </a:cubicBezTo>
                  <a:cubicBezTo>
                    <a:pt x="18472" y="12390"/>
                    <a:pt x="18244" y="12163"/>
                    <a:pt x="17952" y="12163"/>
                  </a:cubicBezTo>
                  <a:lnTo>
                    <a:pt x="17594" y="12163"/>
                  </a:lnTo>
                  <a:lnTo>
                    <a:pt x="17009" y="9528"/>
                  </a:lnTo>
                  <a:lnTo>
                    <a:pt x="17334" y="9528"/>
                  </a:lnTo>
                  <a:cubicBezTo>
                    <a:pt x="17952" y="9528"/>
                    <a:pt x="18472" y="9041"/>
                    <a:pt x="18472" y="8423"/>
                  </a:cubicBezTo>
                  <a:cubicBezTo>
                    <a:pt x="18472" y="7805"/>
                    <a:pt x="17952" y="7317"/>
                    <a:pt x="17334" y="7317"/>
                  </a:cubicBezTo>
                  <a:lnTo>
                    <a:pt x="16488" y="7317"/>
                  </a:lnTo>
                  <a:lnTo>
                    <a:pt x="16423" y="6992"/>
                  </a:lnTo>
                  <a:cubicBezTo>
                    <a:pt x="16358" y="6667"/>
                    <a:pt x="16098" y="6472"/>
                    <a:pt x="15805" y="6472"/>
                  </a:cubicBezTo>
                  <a:cubicBezTo>
                    <a:pt x="15480" y="6472"/>
                    <a:pt x="15220" y="6667"/>
                    <a:pt x="15155" y="6992"/>
                  </a:cubicBezTo>
                  <a:lnTo>
                    <a:pt x="15090" y="7317"/>
                  </a:lnTo>
                  <a:lnTo>
                    <a:pt x="11545" y="7317"/>
                  </a:lnTo>
                  <a:lnTo>
                    <a:pt x="11025" y="6667"/>
                  </a:lnTo>
                  <a:lnTo>
                    <a:pt x="11025" y="5951"/>
                  </a:lnTo>
                  <a:cubicBezTo>
                    <a:pt x="11903" y="5366"/>
                    <a:pt x="12488" y="4358"/>
                    <a:pt x="12488" y="3252"/>
                  </a:cubicBezTo>
                  <a:cubicBezTo>
                    <a:pt x="12488" y="2829"/>
                    <a:pt x="12391" y="2439"/>
                    <a:pt x="12261" y="2082"/>
                  </a:cubicBezTo>
                  <a:cubicBezTo>
                    <a:pt x="12210" y="1980"/>
                    <a:pt x="12119" y="1898"/>
                    <a:pt x="12005" y="1898"/>
                  </a:cubicBezTo>
                  <a:cubicBezTo>
                    <a:pt x="11973" y="1898"/>
                    <a:pt x="11939" y="1905"/>
                    <a:pt x="11903" y="1919"/>
                  </a:cubicBezTo>
                  <a:cubicBezTo>
                    <a:pt x="11773" y="1984"/>
                    <a:pt x="11708" y="2147"/>
                    <a:pt x="11773" y="2277"/>
                  </a:cubicBezTo>
                  <a:cubicBezTo>
                    <a:pt x="11870" y="2569"/>
                    <a:pt x="11935" y="2895"/>
                    <a:pt x="11935" y="3252"/>
                  </a:cubicBezTo>
                  <a:cubicBezTo>
                    <a:pt x="11935" y="4716"/>
                    <a:pt x="10732" y="5951"/>
                    <a:pt x="9236" y="5951"/>
                  </a:cubicBezTo>
                  <a:cubicBezTo>
                    <a:pt x="7740" y="5951"/>
                    <a:pt x="6537" y="4716"/>
                    <a:pt x="6537" y="3252"/>
                  </a:cubicBezTo>
                  <a:cubicBezTo>
                    <a:pt x="6537" y="1756"/>
                    <a:pt x="7740" y="521"/>
                    <a:pt x="9236" y="521"/>
                  </a:cubicBezTo>
                  <a:cubicBezTo>
                    <a:pt x="9984" y="521"/>
                    <a:pt x="10700" y="846"/>
                    <a:pt x="11188" y="1399"/>
                  </a:cubicBezTo>
                  <a:cubicBezTo>
                    <a:pt x="11253" y="1447"/>
                    <a:pt x="11326" y="1472"/>
                    <a:pt x="11395" y="1472"/>
                  </a:cubicBezTo>
                  <a:cubicBezTo>
                    <a:pt x="11464" y="1472"/>
                    <a:pt x="11529" y="1447"/>
                    <a:pt x="11578" y="1399"/>
                  </a:cubicBezTo>
                  <a:cubicBezTo>
                    <a:pt x="11708" y="1301"/>
                    <a:pt x="11708" y="1138"/>
                    <a:pt x="11610" y="1008"/>
                  </a:cubicBezTo>
                  <a:cubicBezTo>
                    <a:pt x="10960" y="358"/>
                    <a:pt x="10147"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 name="Google Shape;3664;p46">
            <a:extLst>
              <a:ext uri="{FF2B5EF4-FFF2-40B4-BE49-F238E27FC236}">
                <a16:creationId xmlns:a16="http://schemas.microsoft.com/office/drawing/2014/main" id="{4014E090-E930-43CC-84F1-4CDD8DAC15F1}"/>
              </a:ext>
            </a:extLst>
          </p:cNvPr>
          <p:cNvGrpSpPr/>
          <p:nvPr/>
        </p:nvGrpSpPr>
        <p:grpSpPr>
          <a:xfrm>
            <a:off x="7072060" y="2335338"/>
            <a:ext cx="640080" cy="466344"/>
            <a:chOff x="-1927975" y="3141075"/>
            <a:chExt cx="463425" cy="334975"/>
          </a:xfrm>
        </p:grpSpPr>
        <p:sp>
          <p:nvSpPr>
            <p:cNvPr id="129" name="Google Shape;3665;p46">
              <a:extLst>
                <a:ext uri="{FF2B5EF4-FFF2-40B4-BE49-F238E27FC236}">
                  <a16:creationId xmlns:a16="http://schemas.microsoft.com/office/drawing/2014/main" id="{5011C7A2-78E8-4987-BFBB-3431E25ACFC2}"/>
                </a:ext>
              </a:extLst>
            </p:cNvPr>
            <p:cNvSpPr/>
            <p:nvPr/>
          </p:nvSpPr>
          <p:spPr>
            <a:xfrm>
              <a:off x="-1714175" y="3251625"/>
              <a:ext cx="131750" cy="136600"/>
            </a:xfrm>
            <a:custGeom>
              <a:avLst/>
              <a:gdLst/>
              <a:ahLst/>
              <a:cxnLst/>
              <a:rect l="l" t="t" r="r" b="b"/>
              <a:pathLst>
                <a:path w="5270" h="5464" extrusionOk="0">
                  <a:moveTo>
                    <a:pt x="1887" y="1"/>
                  </a:moveTo>
                  <a:cubicBezTo>
                    <a:pt x="1887" y="1"/>
                    <a:pt x="131" y="489"/>
                    <a:pt x="66" y="521"/>
                  </a:cubicBezTo>
                  <a:cubicBezTo>
                    <a:pt x="1" y="521"/>
                    <a:pt x="4359" y="5464"/>
                    <a:pt x="4359" y="5464"/>
                  </a:cubicBezTo>
                  <a:lnTo>
                    <a:pt x="5269" y="4553"/>
                  </a:lnTo>
                  <a:lnTo>
                    <a:pt x="5204" y="3448"/>
                  </a:lnTo>
                  <a:lnTo>
                    <a:pt x="5204" y="3220"/>
                  </a:lnTo>
                  <a:lnTo>
                    <a:pt x="1887" y="1"/>
                  </a:ln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666;p46">
              <a:extLst>
                <a:ext uri="{FF2B5EF4-FFF2-40B4-BE49-F238E27FC236}">
                  <a16:creationId xmlns:a16="http://schemas.microsoft.com/office/drawing/2014/main" id="{4BC5D0E7-C9F8-4AF2-914B-F89FA4212996}"/>
                </a:ext>
              </a:extLst>
            </p:cNvPr>
            <p:cNvSpPr/>
            <p:nvPr/>
          </p:nvSpPr>
          <p:spPr>
            <a:xfrm>
              <a:off x="-1892200" y="3168700"/>
              <a:ext cx="301625" cy="300825"/>
            </a:xfrm>
            <a:custGeom>
              <a:avLst/>
              <a:gdLst/>
              <a:ahLst/>
              <a:cxnLst/>
              <a:rect l="l" t="t" r="r" b="b"/>
              <a:pathLst>
                <a:path w="12065" h="12033" extrusionOk="0">
                  <a:moveTo>
                    <a:pt x="3577" y="1"/>
                  </a:moveTo>
                  <a:lnTo>
                    <a:pt x="0" y="3578"/>
                  </a:lnTo>
                  <a:lnTo>
                    <a:pt x="1106" y="4749"/>
                  </a:lnTo>
                  <a:lnTo>
                    <a:pt x="2211" y="5854"/>
                  </a:lnTo>
                  <a:lnTo>
                    <a:pt x="2211" y="6537"/>
                  </a:lnTo>
                  <a:cubicBezTo>
                    <a:pt x="2211" y="6797"/>
                    <a:pt x="2309" y="7057"/>
                    <a:pt x="2472" y="7220"/>
                  </a:cubicBezTo>
                  <a:lnTo>
                    <a:pt x="3772" y="8423"/>
                  </a:lnTo>
                  <a:lnTo>
                    <a:pt x="7057" y="10960"/>
                  </a:lnTo>
                  <a:lnTo>
                    <a:pt x="7935" y="11838"/>
                  </a:lnTo>
                  <a:cubicBezTo>
                    <a:pt x="8065" y="11968"/>
                    <a:pt x="8236" y="12033"/>
                    <a:pt x="8411" y="12033"/>
                  </a:cubicBezTo>
                  <a:cubicBezTo>
                    <a:pt x="8585" y="12033"/>
                    <a:pt x="8764" y="11968"/>
                    <a:pt x="8911" y="11838"/>
                  </a:cubicBezTo>
                  <a:cubicBezTo>
                    <a:pt x="9041" y="11708"/>
                    <a:pt x="9106" y="11513"/>
                    <a:pt x="9106" y="11350"/>
                  </a:cubicBezTo>
                  <a:cubicBezTo>
                    <a:pt x="9106" y="11155"/>
                    <a:pt x="9041" y="10992"/>
                    <a:pt x="8911" y="10862"/>
                  </a:cubicBezTo>
                  <a:lnTo>
                    <a:pt x="8911" y="10862"/>
                  </a:lnTo>
                  <a:cubicBezTo>
                    <a:pt x="9041" y="10992"/>
                    <a:pt x="9203" y="11057"/>
                    <a:pt x="9398" y="11057"/>
                  </a:cubicBezTo>
                  <a:cubicBezTo>
                    <a:pt x="9561" y="11057"/>
                    <a:pt x="9756" y="10992"/>
                    <a:pt x="9886" y="10862"/>
                  </a:cubicBezTo>
                  <a:cubicBezTo>
                    <a:pt x="10146" y="10570"/>
                    <a:pt x="10146" y="10147"/>
                    <a:pt x="9886" y="9854"/>
                  </a:cubicBezTo>
                  <a:lnTo>
                    <a:pt x="9886" y="9854"/>
                  </a:lnTo>
                  <a:cubicBezTo>
                    <a:pt x="10016" y="9984"/>
                    <a:pt x="10211" y="10082"/>
                    <a:pt x="10374" y="10082"/>
                  </a:cubicBezTo>
                  <a:cubicBezTo>
                    <a:pt x="10569" y="10082"/>
                    <a:pt x="10732" y="9984"/>
                    <a:pt x="10862" y="9854"/>
                  </a:cubicBezTo>
                  <a:cubicBezTo>
                    <a:pt x="11154" y="9594"/>
                    <a:pt x="11154" y="9139"/>
                    <a:pt x="10862" y="8879"/>
                  </a:cubicBezTo>
                  <a:lnTo>
                    <a:pt x="10862" y="8879"/>
                  </a:lnTo>
                  <a:cubicBezTo>
                    <a:pt x="11008" y="9009"/>
                    <a:pt x="11187" y="9074"/>
                    <a:pt x="11366" y="9074"/>
                  </a:cubicBezTo>
                  <a:cubicBezTo>
                    <a:pt x="11545" y="9074"/>
                    <a:pt x="11723" y="9009"/>
                    <a:pt x="11870" y="8879"/>
                  </a:cubicBezTo>
                  <a:cubicBezTo>
                    <a:pt x="12000" y="8748"/>
                    <a:pt x="12065" y="8553"/>
                    <a:pt x="12065" y="8391"/>
                  </a:cubicBezTo>
                  <a:cubicBezTo>
                    <a:pt x="12065" y="8228"/>
                    <a:pt x="12000" y="8033"/>
                    <a:pt x="11837" y="7903"/>
                  </a:cubicBezTo>
                  <a:lnTo>
                    <a:pt x="8520" y="4553"/>
                  </a:lnTo>
                  <a:lnTo>
                    <a:pt x="6211" y="2212"/>
                  </a:lnTo>
                  <a:cubicBezTo>
                    <a:pt x="6049" y="2049"/>
                    <a:pt x="5886" y="1919"/>
                    <a:pt x="5659" y="1854"/>
                  </a:cubicBezTo>
                  <a:lnTo>
                    <a:pt x="4878" y="1562"/>
                  </a:lnTo>
                  <a:lnTo>
                    <a:pt x="4390" y="1041"/>
                  </a:lnTo>
                  <a:lnTo>
                    <a:pt x="3577" y="1"/>
                  </a:lnTo>
                  <a:close/>
                </a:path>
              </a:pathLst>
            </a:custGeom>
            <a:solidFill>
              <a:srgbClr val="FFEE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3667;p46">
              <a:extLst>
                <a:ext uri="{FF2B5EF4-FFF2-40B4-BE49-F238E27FC236}">
                  <a16:creationId xmlns:a16="http://schemas.microsoft.com/office/drawing/2014/main" id="{2E1F7501-40B8-414B-BC95-A2D9E93C3E78}"/>
                </a:ext>
              </a:extLst>
            </p:cNvPr>
            <p:cNvSpPr/>
            <p:nvPr/>
          </p:nvSpPr>
          <p:spPr>
            <a:xfrm>
              <a:off x="-1764575" y="3412600"/>
              <a:ext cx="56125" cy="52875"/>
            </a:xfrm>
            <a:custGeom>
              <a:avLst/>
              <a:gdLst/>
              <a:ahLst/>
              <a:cxnLst/>
              <a:rect l="l" t="t" r="r" b="b"/>
              <a:pathLst>
                <a:path w="2245" h="2115" extrusionOk="0">
                  <a:moveTo>
                    <a:pt x="1480" y="1"/>
                  </a:moveTo>
                  <a:cubicBezTo>
                    <a:pt x="1310" y="1"/>
                    <a:pt x="1139" y="66"/>
                    <a:pt x="1009" y="196"/>
                  </a:cubicBezTo>
                  <a:lnTo>
                    <a:pt x="911" y="293"/>
                  </a:lnTo>
                  <a:lnTo>
                    <a:pt x="261" y="944"/>
                  </a:lnTo>
                  <a:cubicBezTo>
                    <a:pt x="1" y="1204"/>
                    <a:pt x="1" y="1627"/>
                    <a:pt x="261" y="1919"/>
                  </a:cubicBezTo>
                  <a:lnTo>
                    <a:pt x="293" y="1919"/>
                  </a:lnTo>
                  <a:cubicBezTo>
                    <a:pt x="423" y="2049"/>
                    <a:pt x="594" y="2114"/>
                    <a:pt x="765" y="2114"/>
                  </a:cubicBezTo>
                  <a:cubicBezTo>
                    <a:pt x="936" y="2114"/>
                    <a:pt x="1106" y="2049"/>
                    <a:pt x="1236" y="1919"/>
                  </a:cubicBezTo>
                  <a:lnTo>
                    <a:pt x="1984" y="1204"/>
                  </a:lnTo>
                  <a:cubicBezTo>
                    <a:pt x="2245" y="911"/>
                    <a:pt x="2245" y="488"/>
                    <a:pt x="1984" y="228"/>
                  </a:cubicBezTo>
                  <a:lnTo>
                    <a:pt x="1952" y="196"/>
                  </a:lnTo>
                  <a:cubicBezTo>
                    <a:pt x="1822" y="66"/>
                    <a:pt x="1651" y="1"/>
                    <a:pt x="1480" y="1"/>
                  </a:cubicBez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3668;p46">
              <a:extLst>
                <a:ext uri="{FF2B5EF4-FFF2-40B4-BE49-F238E27FC236}">
                  <a16:creationId xmlns:a16="http://schemas.microsoft.com/office/drawing/2014/main" id="{100D3646-D88A-46BB-A95D-8603B05BD32C}"/>
                </a:ext>
              </a:extLst>
            </p:cNvPr>
            <p:cNvSpPr/>
            <p:nvPr/>
          </p:nvSpPr>
          <p:spPr>
            <a:xfrm>
              <a:off x="-1788950" y="3390650"/>
              <a:ext cx="53675" cy="50425"/>
            </a:xfrm>
            <a:custGeom>
              <a:avLst/>
              <a:gdLst/>
              <a:ahLst/>
              <a:cxnLst/>
              <a:rect l="l" t="t" r="r" b="b"/>
              <a:pathLst>
                <a:path w="2147" h="2017" extrusionOk="0">
                  <a:moveTo>
                    <a:pt x="1398" y="1"/>
                  </a:moveTo>
                  <a:cubicBezTo>
                    <a:pt x="1236" y="1"/>
                    <a:pt x="1073" y="66"/>
                    <a:pt x="911" y="196"/>
                  </a:cubicBezTo>
                  <a:lnTo>
                    <a:pt x="260" y="846"/>
                  </a:lnTo>
                  <a:cubicBezTo>
                    <a:pt x="0" y="1106"/>
                    <a:pt x="0" y="1561"/>
                    <a:pt x="260" y="1822"/>
                  </a:cubicBezTo>
                  <a:cubicBezTo>
                    <a:pt x="423" y="1952"/>
                    <a:pt x="585" y="2017"/>
                    <a:pt x="748" y="2017"/>
                  </a:cubicBezTo>
                  <a:cubicBezTo>
                    <a:pt x="943" y="2017"/>
                    <a:pt x="1106" y="1952"/>
                    <a:pt x="1236" y="1822"/>
                  </a:cubicBezTo>
                  <a:lnTo>
                    <a:pt x="1886" y="1171"/>
                  </a:lnTo>
                  <a:cubicBezTo>
                    <a:pt x="2146" y="911"/>
                    <a:pt x="2146" y="456"/>
                    <a:pt x="1886" y="196"/>
                  </a:cubicBezTo>
                  <a:cubicBezTo>
                    <a:pt x="1756" y="66"/>
                    <a:pt x="1594" y="1"/>
                    <a:pt x="1398" y="1"/>
                  </a:cubicBez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3669;p46">
              <a:extLst>
                <a:ext uri="{FF2B5EF4-FFF2-40B4-BE49-F238E27FC236}">
                  <a16:creationId xmlns:a16="http://schemas.microsoft.com/office/drawing/2014/main" id="{72AEE6D9-75E9-44CD-A1BB-0B2691593423}"/>
                </a:ext>
              </a:extLst>
            </p:cNvPr>
            <p:cNvSpPr/>
            <p:nvPr/>
          </p:nvSpPr>
          <p:spPr>
            <a:xfrm>
              <a:off x="-1812525" y="3358950"/>
              <a:ext cx="61000" cy="57750"/>
            </a:xfrm>
            <a:custGeom>
              <a:avLst/>
              <a:gdLst/>
              <a:ahLst/>
              <a:cxnLst/>
              <a:rect l="l" t="t" r="r" b="b"/>
              <a:pathLst>
                <a:path w="2440" h="2310" extrusionOk="0">
                  <a:moveTo>
                    <a:pt x="1691" y="0"/>
                  </a:moveTo>
                  <a:cubicBezTo>
                    <a:pt x="1528" y="0"/>
                    <a:pt x="1333" y="65"/>
                    <a:pt x="1203" y="195"/>
                  </a:cubicBezTo>
                  <a:lnTo>
                    <a:pt x="846" y="553"/>
                  </a:lnTo>
                  <a:lnTo>
                    <a:pt x="260" y="1138"/>
                  </a:lnTo>
                  <a:cubicBezTo>
                    <a:pt x="0" y="1431"/>
                    <a:pt x="0" y="1854"/>
                    <a:pt x="260" y="2114"/>
                  </a:cubicBezTo>
                  <a:cubicBezTo>
                    <a:pt x="390" y="2244"/>
                    <a:pt x="553" y="2309"/>
                    <a:pt x="748" y="2309"/>
                  </a:cubicBezTo>
                  <a:cubicBezTo>
                    <a:pt x="911" y="2309"/>
                    <a:pt x="1073" y="2244"/>
                    <a:pt x="1203" y="2114"/>
                  </a:cubicBezTo>
                  <a:lnTo>
                    <a:pt x="1854" y="1464"/>
                  </a:lnTo>
                  <a:lnTo>
                    <a:pt x="2179" y="1171"/>
                  </a:lnTo>
                  <a:cubicBezTo>
                    <a:pt x="2439" y="911"/>
                    <a:pt x="2439" y="456"/>
                    <a:pt x="2179" y="195"/>
                  </a:cubicBezTo>
                  <a:cubicBezTo>
                    <a:pt x="2049" y="65"/>
                    <a:pt x="1854" y="0"/>
                    <a:pt x="1691" y="0"/>
                  </a:cubicBez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3670;p46">
              <a:extLst>
                <a:ext uri="{FF2B5EF4-FFF2-40B4-BE49-F238E27FC236}">
                  <a16:creationId xmlns:a16="http://schemas.microsoft.com/office/drawing/2014/main" id="{07C13848-2461-4029-BBC6-909996FB7665}"/>
                </a:ext>
              </a:extLst>
            </p:cNvPr>
            <p:cNvSpPr/>
            <p:nvPr/>
          </p:nvSpPr>
          <p:spPr>
            <a:xfrm>
              <a:off x="-1836925" y="3343500"/>
              <a:ext cx="52050" cy="49625"/>
            </a:xfrm>
            <a:custGeom>
              <a:avLst/>
              <a:gdLst/>
              <a:ahLst/>
              <a:cxnLst/>
              <a:rect l="l" t="t" r="r" b="b"/>
              <a:pathLst>
                <a:path w="2082" h="1985" extrusionOk="0">
                  <a:moveTo>
                    <a:pt x="1334" y="0"/>
                  </a:moveTo>
                  <a:cubicBezTo>
                    <a:pt x="1171" y="0"/>
                    <a:pt x="976" y="98"/>
                    <a:pt x="846" y="228"/>
                  </a:cubicBezTo>
                  <a:lnTo>
                    <a:pt x="261" y="813"/>
                  </a:lnTo>
                  <a:cubicBezTo>
                    <a:pt x="0" y="1074"/>
                    <a:pt x="0" y="1496"/>
                    <a:pt x="261" y="1756"/>
                  </a:cubicBezTo>
                  <a:cubicBezTo>
                    <a:pt x="391" y="1919"/>
                    <a:pt x="586" y="1984"/>
                    <a:pt x="748" y="1984"/>
                  </a:cubicBezTo>
                  <a:cubicBezTo>
                    <a:pt x="911" y="1984"/>
                    <a:pt x="1106" y="1887"/>
                    <a:pt x="1236" y="1756"/>
                  </a:cubicBezTo>
                  <a:lnTo>
                    <a:pt x="1822" y="1171"/>
                  </a:lnTo>
                  <a:cubicBezTo>
                    <a:pt x="2082" y="911"/>
                    <a:pt x="2082" y="488"/>
                    <a:pt x="1822" y="228"/>
                  </a:cubicBezTo>
                  <a:cubicBezTo>
                    <a:pt x="1691" y="98"/>
                    <a:pt x="1496" y="33"/>
                    <a:pt x="1334" y="0"/>
                  </a:cubicBez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3671;p46">
              <a:extLst>
                <a:ext uri="{FF2B5EF4-FFF2-40B4-BE49-F238E27FC236}">
                  <a16:creationId xmlns:a16="http://schemas.microsoft.com/office/drawing/2014/main" id="{A8F486F6-E2E6-47F6-AC87-37B138FDEA34}"/>
                </a:ext>
              </a:extLst>
            </p:cNvPr>
            <p:cNvSpPr/>
            <p:nvPr/>
          </p:nvSpPr>
          <p:spPr>
            <a:xfrm>
              <a:off x="-1764575" y="3412600"/>
              <a:ext cx="53700" cy="52050"/>
            </a:xfrm>
            <a:custGeom>
              <a:avLst/>
              <a:gdLst/>
              <a:ahLst/>
              <a:cxnLst/>
              <a:rect l="l" t="t" r="r" b="b"/>
              <a:pathLst>
                <a:path w="2148" h="2082" extrusionOk="0">
                  <a:moveTo>
                    <a:pt x="1480" y="1"/>
                  </a:moveTo>
                  <a:cubicBezTo>
                    <a:pt x="1310" y="1"/>
                    <a:pt x="1139" y="66"/>
                    <a:pt x="1009" y="196"/>
                  </a:cubicBezTo>
                  <a:lnTo>
                    <a:pt x="911" y="293"/>
                  </a:lnTo>
                  <a:lnTo>
                    <a:pt x="261" y="944"/>
                  </a:lnTo>
                  <a:cubicBezTo>
                    <a:pt x="1" y="1204"/>
                    <a:pt x="1" y="1627"/>
                    <a:pt x="261" y="1919"/>
                  </a:cubicBezTo>
                  <a:lnTo>
                    <a:pt x="293" y="1919"/>
                  </a:lnTo>
                  <a:cubicBezTo>
                    <a:pt x="358" y="2017"/>
                    <a:pt x="456" y="2049"/>
                    <a:pt x="554" y="2082"/>
                  </a:cubicBezTo>
                  <a:cubicBezTo>
                    <a:pt x="489" y="1854"/>
                    <a:pt x="554" y="1594"/>
                    <a:pt x="716" y="1399"/>
                  </a:cubicBezTo>
                  <a:lnTo>
                    <a:pt x="1367" y="749"/>
                  </a:lnTo>
                  <a:lnTo>
                    <a:pt x="1464" y="651"/>
                  </a:lnTo>
                  <a:cubicBezTo>
                    <a:pt x="1585" y="530"/>
                    <a:pt x="1777" y="463"/>
                    <a:pt x="1961" y="463"/>
                  </a:cubicBezTo>
                  <a:cubicBezTo>
                    <a:pt x="2025" y="463"/>
                    <a:pt x="2088" y="472"/>
                    <a:pt x="2147" y="488"/>
                  </a:cubicBezTo>
                  <a:cubicBezTo>
                    <a:pt x="2114" y="391"/>
                    <a:pt x="2049" y="293"/>
                    <a:pt x="1984" y="228"/>
                  </a:cubicBezTo>
                  <a:lnTo>
                    <a:pt x="1952" y="196"/>
                  </a:lnTo>
                  <a:cubicBezTo>
                    <a:pt x="1822" y="66"/>
                    <a:pt x="1651" y="1"/>
                    <a:pt x="1480"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3672;p46">
              <a:extLst>
                <a:ext uri="{FF2B5EF4-FFF2-40B4-BE49-F238E27FC236}">
                  <a16:creationId xmlns:a16="http://schemas.microsoft.com/office/drawing/2014/main" id="{3068BCB8-3BE2-41BD-B76A-FB7B4D7FF425}"/>
                </a:ext>
              </a:extLst>
            </p:cNvPr>
            <p:cNvSpPr/>
            <p:nvPr/>
          </p:nvSpPr>
          <p:spPr>
            <a:xfrm>
              <a:off x="-1788950" y="3390650"/>
              <a:ext cx="51225" cy="49625"/>
            </a:xfrm>
            <a:custGeom>
              <a:avLst/>
              <a:gdLst/>
              <a:ahLst/>
              <a:cxnLst/>
              <a:rect l="l" t="t" r="r" b="b"/>
              <a:pathLst>
                <a:path w="2049" h="1985" extrusionOk="0">
                  <a:moveTo>
                    <a:pt x="1398" y="1"/>
                  </a:moveTo>
                  <a:cubicBezTo>
                    <a:pt x="1236" y="1"/>
                    <a:pt x="1073" y="66"/>
                    <a:pt x="911" y="196"/>
                  </a:cubicBezTo>
                  <a:lnTo>
                    <a:pt x="260" y="846"/>
                  </a:lnTo>
                  <a:cubicBezTo>
                    <a:pt x="0" y="1106"/>
                    <a:pt x="0" y="1561"/>
                    <a:pt x="260" y="1822"/>
                  </a:cubicBezTo>
                  <a:cubicBezTo>
                    <a:pt x="358" y="1887"/>
                    <a:pt x="455" y="1952"/>
                    <a:pt x="553" y="1984"/>
                  </a:cubicBezTo>
                  <a:cubicBezTo>
                    <a:pt x="488" y="1757"/>
                    <a:pt x="553" y="1496"/>
                    <a:pt x="748" y="1301"/>
                  </a:cubicBezTo>
                  <a:lnTo>
                    <a:pt x="1398" y="651"/>
                  </a:lnTo>
                  <a:cubicBezTo>
                    <a:pt x="1529" y="521"/>
                    <a:pt x="1691" y="456"/>
                    <a:pt x="1854" y="456"/>
                  </a:cubicBezTo>
                  <a:cubicBezTo>
                    <a:pt x="1919" y="456"/>
                    <a:pt x="1984" y="488"/>
                    <a:pt x="2049" y="488"/>
                  </a:cubicBezTo>
                  <a:cubicBezTo>
                    <a:pt x="2016" y="391"/>
                    <a:pt x="1984" y="293"/>
                    <a:pt x="1886" y="196"/>
                  </a:cubicBezTo>
                  <a:cubicBezTo>
                    <a:pt x="1756" y="66"/>
                    <a:pt x="1594" y="1"/>
                    <a:pt x="1398" y="1"/>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3673;p46">
              <a:extLst>
                <a:ext uri="{FF2B5EF4-FFF2-40B4-BE49-F238E27FC236}">
                  <a16:creationId xmlns:a16="http://schemas.microsoft.com/office/drawing/2014/main" id="{54AF0C3E-3F64-4E5C-BB04-1720F7635A38}"/>
                </a:ext>
              </a:extLst>
            </p:cNvPr>
            <p:cNvSpPr/>
            <p:nvPr/>
          </p:nvSpPr>
          <p:spPr>
            <a:xfrm>
              <a:off x="-1812525" y="3358950"/>
              <a:ext cx="58550" cy="56925"/>
            </a:xfrm>
            <a:custGeom>
              <a:avLst/>
              <a:gdLst/>
              <a:ahLst/>
              <a:cxnLst/>
              <a:rect l="l" t="t" r="r" b="b"/>
              <a:pathLst>
                <a:path w="2342" h="2277" extrusionOk="0">
                  <a:moveTo>
                    <a:pt x="1691" y="0"/>
                  </a:moveTo>
                  <a:cubicBezTo>
                    <a:pt x="1496" y="0"/>
                    <a:pt x="1333" y="65"/>
                    <a:pt x="1203" y="195"/>
                  </a:cubicBezTo>
                  <a:lnTo>
                    <a:pt x="846" y="553"/>
                  </a:lnTo>
                  <a:lnTo>
                    <a:pt x="260" y="1138"/>
                  </a:lnTo>
                  <a:cubicBezTo>
                    <a:pt x="0" y="1431"/>
                    <a:pt x="0" y="1854"/>
                    <a:pt x="260" y="2114"/>
                  </a:cubicBezTo>
                  <a:cubicBezTo>
                    <a:pt x="325" y="2212"/>
                    <a:pt x="423" y="2244"/>
                    <a:pt x="553" y="2277"/>
                  </a:cubicBezTo>
                  <a:cubicBezTo>
                    <a:pt x="488" y="2049"/>
                    <a:pt x="520" y="1789"/>
                    <a:pt x="715" y="1626"/>
                  </a:cubicBezTo>
                  <a:lnTo>
                    <a:pt x="1301" y="1041"/>
                  </a:lnTo>
                  <a:lnTo>
                    <a:pt x="1659" y="651"/>
                  </a:lnTo>
                  <a:cubicBezTo>
                    <a:pt x="1789" y="521"/>
                    <a:pt x="1984" y="456"/>
                    <a:pt x="2146" y="456"/>
                  </a:cubicBezTo>
                  <a:cubicBezTo>
                    <a:pt x="2211" y="456"/>
                    <a:pt x="2276" y="456"/>
                    <a:pt x="2341" y="488"/>
                  </a:cubicBezTo>
                  <a:cubicBezTo>
                    <a:pt x="2309" y="391"/>
                    <a:pt x="2244" y="293"/>
                    <a:pt x="2179" y="195"/>
                  </a:cubicBezTo>
                  <a:cubicBezTo>
                    <a:pt x="2049" y="65"/>
                    <a:pt x="1854" y="0"/>
                    <a:pt x="1691"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3674;p46">
              <a:extLst>
                <a:ext uri="{FF2B5EF4-FFF2-40B4-BE49-F238E27FC236}">
                  <a16:creationId xmlns:a16="http://schemas.microsoft.com/office/drawing/2014/main" id="{C87A3271-6596-427E-B0B7-4C1F99BA7D63}"/>
                </a:ext>
              </a:extLst>
            </p:cNvPr>
            <p:cNvSpPr/>
            <p:nvPr/>
          </p:nvSpPr>
          <p:spPr>
            <a:xfrm>
              <a:off x="-1836925" y="3343500"/>
              <a:ext cx="49625" cy="48800"/>
            </a:xfrm>
            <a:custGeom>
              <a:avLst/>
              <a:gdLst/>
              <a:ahLst/>
              <a:cxnLst/>
              <a:rect l="l" t="t" r="r" b="b"/>
              <a:pathLst>
                <a:path w="1985" h="1952" extrusionOk="0">
                  <a:moveTo>
                    <a:pt x="1334" y="0"/>
                  </a:moveTo>
                  <a:cubicBezTo>
                    <a:pt x="1171" y="0"/>
                    <a:pt x="976" y="65"/>
                    <a:pt x="846" y="228"/>
                  </a:cubicBezTo>
                  <a:lnTo>
                    <a:pt x="261" y="813"/>
                  </a:lnTo>
                  <a:cubicBezTo>
                    <a:pt x="0" y="1074"/>
                    <a:pt x="0" y="1496"/>
                    <a:pt x="261" y="1756"/>
                  </a:cubicBezTo>
                  <a:cubicBezTo>
                    <a:pt x="358" y="1854"/>
                    <a:pt x="456" y="1919"/>
                    <a:pt x="553" y="1952"/>
                  </a:cubicBezTo>
                  <a:cubicBezTo>
                    <a:pt x="488" y="1724"/>
                    <a:pt x="553" y="1431"/>
                    <a:pt x="716" y="1269"/>
                  </a:cubicBezTo>
                  <a:lnTo>
                    <a:pt x="1301" y="683"/>
                  </a:lnTo>
                  <a:cubicBezTo>
                    <a:pt x="1431" y="553"/>
                    <a:pt x="1626" y="488"/>
                    <a:pt x="1789" y="488"/>
                  </a:cubicBezTo>
                  <a:cubicBezTo>
                    <a:pt x="1854" y="488"/>
                    <a:pt x="1919" y="488"/>
                    <a:pt x="1984" y="521"/>
                  </a:cubicBezTo>
                  <a:cubicBezTo>
                    <a:pt x="1952" y="391"/>
                    <a:pt x="1887" y="293"/>
                    <a:pt x="1822" y="228"/>
                  </a:cubicBezTo>
                  <a:cubicBezTo>
                    <a:pt x="1691" y="98"/>
                    <a:pt x="1496" y="0"/>
                    <a:pt x="1334"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3675;p46">
              <a:extLst>
                <a:ext uri="{FF2B5EF4-FFF2-40B4-BE49-F238E27FC236}">
                  <a16:creationId xmlns:a16="http://schemas.microsoft.com/office/drawing/2014/main" id="{FBF6F6FD-CA25-40F6-BD94-C7A0C391343B}"/>
                </a:ext>
              </a:extLst>
            </p:cNvPr>
            <p:cNvSpPr/>
            <p:nvPr/>
          </p:nvSpPr>
          <p:spPr>
            <a:xfrm>
              <a:off x="-1770250" y="3201225"/>
              <a:ext cx="269925" cy="164250"/>
            </a:xfrm>
            <a:custGeom>
              <a:avLst/>
              <a:gdLst/>
              <a:ahLst/>
              <a:cxnLst/>
              <a:rect l="l" t="t" r="r" b="b"/>
              <a:pathLst>
                <a:path w="10797" h="6570" extrusionOk="0">
                  <a:moveTo>
                    <a:pt x="7577" y="0"/>
                  </a:moveTo>
                  <a:lnTo>
                    <a:pt x="6797" y="813"/>
                  </a:lnTo>
                  <a:lnTo>
                    <a:pt x="5756" y="1789"/>
                  </a:lnTo>
                  <a:cubicBezTo>
                    <a:pt x="5737" y="1827"/>
                    <a:pt x="5707" y="1843"/>
                    <a:pt x="5679" y="1843"/>
                  </a:cubicBezTo>
                  <a:cubicBezTo>
                    <a:pt x="5658" y="1843"/>
                    <a:pt x="5639" y="1835"/>
                    <a:pt x="5626" y="1822"/>
                  </a:cubicBezTo>
                  <a:lnTo>
                    <a:pt x="4618" y="1269"/>
                  </a:lnTo>
                  <a:cubicBezTo>
                    <a:pt x="4520" y="1204"/>
                    <a:pt x="4423" y="1171"/>
                    <a:pt x="4358" y="1171"/>
                  </a:cubicBezTo>
                  <a:lnTo>
                    <a:pt x="1626" y="1171"/>
                  </a:lnTo>
                  <a:cubicBezTo>
                    <a:pt x="1496" y="1171"/>
                    <a:pt x="1366" y="1236"/>
                    <a:pt x="1268" y="1334"/>
                  </a:cubicBezTo>
                  <a:lnTo>
                    <a:pt x="260" y="2342"/>
                  </a:lnTo>
                  <a:cubicBezTo>
                    <a:pt x="98" y="2505"/>
                    <a:pt x="0" y="2732"/>
                    <a:pt x="0" y="2927"/>
                  </a:cubicBezTo>
                  <a:cubicBezTo>
                    <a:pt x="0" y="3155"/>
                    <a:pt x="98" y="3350"/>
                    <a:pt x="260" y="3513"/>
                  </a:cubicBezTo>
                  <a:cubicBezTo>
                    <a:pt x="419" y="3672"/>
                    <a:pt x="627" y="3754"/>
                    <a:pt x="835" y="3754"/>
                  </a:cubicBezTo>
                  <a:cubicBezTo>
                    <a:pt x="1010" y="3754"/>
                    <a:pt x="1185" y="3696"/>
                    <a:pt x="1333" y="3578"/>
                  </a:cubicBezTo>
                  <a:lnTo>
                    <a:pt x="2211" y="2862"/>
                  </a:lnTo>
                  <a:lnTo>
                    <a:pt x="3512" y="2862"/>
                  </a:lnTo>
                  <a:lnTo>
                    <a:pt x="7512" y="6569"/>
                  </a:lnTo>
                  <a:lnTo>
                    <a:pt x="10341" y="3740"/>
                  </a:lnTo>
                  <a:lnTo>
                    <a:pt x="10797" y="3252"/>
                  </a:lnTo>
                  <a:lnTo>
                    <a:pt x="7577" y="0"/>
                  </a:lnTo>
                  <a:close/>
                </a:path>
              </a:pathLst>
            </a:custGeom>
            <a:solidFill>
              <a:srgbClr val="FFDFC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3676;p46">
              <a:extLst>
                <a:ext uri="{FF2B5EF4-FFF2-40B4-BE49-F238E27FC236}">
                  <a16:creationId xmlns:a16="http://schemas.microsoft.com/office/drawing/2014/main" id="{438B21E2-3848-45AC-9BCE-B22952466185}"/>
                </a:ext>
              </a:extLst>
            </p:cNvPr>
            <p:cNvSpPr/>
            <p:nvPr/>
          </p:nvSpPr>
          <p:spPr>
            <a:xfrm>
              <a:off x="-1770250" y="3230500"/>
              <a:ext cx="125225" cy="64750"/>
            </a:xfrm>
            <a:custGeom>
              <a:avLst/>
              <a:gdLst/>
              <a:ahLst/>
              <a:cxnLst/>
              <a:rect l="l" t="t" r="r" b="b"/>
              <a:pathLst>
                <a:path w="5009" h="2590" extrusionOk="0">
                  <a:moveTo>
                    <a:pt x="1626" y="0"/>
                  </a:moveTo>
                  <a:cubicBezTo>
                    <a:pt x="1496" y="0"/>
                    <a:pt x="1366" y="65"/>
                    <a:pt x="1268" y="163"/>
                  </a:cubicBezTo>
                  <a:lnTo>
                    <a:pt x="260" y="1171"/>
                  </a:lnTo>
                  <a:cubicBezTo>
                    <a:pt x="98" y="1334"/>
                    <a:pt x="0" y="1561"/>
                    <a:pt x="0" y="1756"/>
                  </a:cubicBezTo>
                  <a:cubicBezTo>
                    <a:pt x="0" y="1984"/>
                    <a:pt x="98" y="2179"/>
                    <a:pt x="260" y="2342"/>
                  </a:cubicBezTo>
                  <a:cubicBezTo>
                    <a:pt x="415" y="2496"/>
                    <a:pt x="630" y="2589"/>
                    <a:pt x="842" y="2589"/>
                  </a:cubicBezTo>
                  <a:cubicBezTo>
                    <a:pt x="898" y="2589"/>
                    <a:pt x="954" y="2583"/>
                    <a:pt x="1008" y="2569"/>
                  </a:cubicBezTo>
                  <a:cubicBezTo>
                    <a:pt x="911" y="2407"/>
                    <a:pt x="846" y="2244"/>
                    <a:pt x="846" y="2049"/>
                  </a:cubicBezTo>
                  <a:cubicBezTo>
                    <a:pt x="846" y="1854"/>
                    <a:pt x="911" y="1626"/>
                    <a:pt x="1073" y="1464"/>
                  </a:cubicBezTo>
                  <a:lnTo>
                    <a:pt x="1789" y="748"/>
                  </a:lnTo>
                  <a:cubicBezTo>
                    <a:pt x="2081" y="455"/>
                    <a:pt x="2472" y="293"/>
                    <a:pt x="2894" y="293"/>
                  </a:cubicBezTo>
                  <a:lnTo>
                    <a:pt x="5008" y="293"/>
                  </a:lnTo>
                  <a:lnTo>
                    <a:pt x="4618" y="98"/>
                  </a:lnTo>
                  <a:cubicBezTo>
                    <a:pt x="4520" y="33"/>
                    <a:pt x="4423" y="0"/>
                    <a:pt x="4358"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3677;p46">
              <a:extLst>
                <a:ext uri="{FF2B5EF4-FFF2-40B4-BE49-F238E27FC236}">
                  <a16:creationId xmlns:a16="http://schemas.microsoft.com/office/drawing/2014/main" id="{6110B71F-E6EF-4721-B14F-27904D030178}"/>
                </a:ext>
              </a:extLst>
            </p:cNvPr>
            <p:cNvSpPr/>
            <p:nvPr/>
          </p:nvSpPr>
          <p:spPr>
            <a:xfrm>
              <a:off x="-1601150" y="3153100"/>
              <a:ext cx="127650" cy="147325"/>
            </a:xfrm>
            <a:custGeom>
              <a:avLst/>
              <a:gdLst/>
              <a:ahLst/>
              <a:cxnLst/>
              <a:rect l="l" t="t" r="r" b="b"/>
              <a:pathLst>
                <a:path w="5106" h="5893" extrusionOk="0">
                  <a:moveTo>
                    <a:pt x="2186" y="0"/>
                  </a:moveTo>
                  <a:cubicBezTo>
                    <a:pt x="2104" y="0"/>
                    <a:pt x="2022" y="34"/>
                    <a:pt x="1951" y="104"/>
                  </a:cubicBezTo>
                  <a:lnTo>
                    <a:pt x="130" y="1925"/>
                  </a:lnTo>
                  <a:cubicBezTo>
                    <a:pt x="0" y="2056"/>
                    <a:pt x="0" y="2251"/>
                    <a:pt x="130" y="2381"/>
                  </a:cubicBezTo>
                  <a:lnTo>
                    <a:pt x="3707" y="5795"/>
                  </a:lnTo>
                  <a:cubicBezTo>
                    <a:pt x="3772" y="5860"/>
                    <a:pt x="3854" y="5893"/>
                    <a:pt x="3935" y="5893"/>
                  </a:cubicBezTo>
                  <a:cubicBezTo>
                    <a:pt x="4016" y="5893"/>
                    <a:pt x="4098" y="5860"/>
                    <a:pt x="4163" y="5795"/>
                  </a:cubicBezTo>
                  <a:lnTo>
                    <a:pt x="4976" y="4950"/>
                  </a:lnTo>
                  <a:cubicBezTo>
                    <a:pt x="5106" y="4852"/>
                    <a:pt x="5106" y="4690"/>
                    <a:pt x="5041" y="4560"/>
                  </a:cubicBezTo>
                  <a:lnTo>
                    <a:pt x="2472" y="169"/>
                  </a:lnTo>
                  <a:cubicBezTo>
                    <a:pt x="2398" y="59"/>
                    <a:pt x="2293" y="0"/>
                    <a:pt x="21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3678;p46">
              <a:extLst>
                <a:ext uri="{FF2B5EF4-FFF2-40B4-BE49-F238E27FC236}">
                  <a16:creationId xmlns:a16="http://schemas.microsoft.com/office/drawing/2014/main" id="{BB4882B0-BED5-4341-8316-60E2E28AA45F}"/>
                </a:ext>
              </a:extLst>
            </p:cNvPr>
            <p:cNvSpPr/>
            <p:nvPr/>
          </p:nvSpPr>
          <p:spPr>
            <a:xfrm>
              <a:off x="-1919050" y="3143300"/>
              <a:ext cx="141500" cy="139650"/>
            </a:xfrm>
            <a:custGeom>
              <a:avLst/>
              <a:gdLst/>
              <a:ahLst/>
              <a:cxnLst/>
              <a:rect l="l" t="t" r="r" b="b"/>
              <a:pathLst>
                <a:path w="5660" h="5586" extrusionOk="0">
                  <a:moveTo>
                    <a:pt x="4127" y="0"/>
                  </a:moveTo>
                  <a:cubicBezTo>
                    <a:pt x="4074" y="0"/>
                    <a:pt x="4017" y="25"/>
                    <a:pt x="3968" y="74"/>
                  </a:cubicBezTo>
                  <a:lnTo>
                    <a:pt x="66" y="3878"/>
                  </a:lnTo>
                  <a:cubicBezTo>
                    <a:pt x="1" y="3976"/>
                    <a:pt x="1" y="4106"/>
                    <a:pt x="66" y="4204"/>
                  </a:cubicBezTo>
                  <a:lnTo>
                    <a:pt x="1334" y="5439"/>
                  </a:lnTo>
                  <a:cubicBezTo>
                    <a:pt x="1416" y="5537"/>
                    <a:pt x="1538" y="5586"/>
                    <a:pt x="1664" y="5586"/>
                  </a:cubicBezTo>
                  <a:cubicBezTo>
                    <a:pt x="1790" y="5586"/>
                    <a:pt x="1920" y="5537"/>
                    <a:pt x="2017" y="5439"/>
                  </a:cubicBezTo>
                  <a:lnTo>
                    <a:pt x="5464" y="1960"/>
                  </a:lnTo>
                  <a:cubicBezTo>
                    <a:pt x="5659" y="1765"/>
                    <a:pt x="5659" y="1472"/>
                    <a:pt x="5464" y="1277"/>
                  </a:cubicBezTo>
                  <a:lnTo>
                    <a:pt x="4261" y="74"/>
                  </a:lnTo>
                  <a:cubicBezTo>
                    <a:pt x="4229" y="25"/>
                    <a:pt x="4180" y="0"/>
                    <a:pt x="412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3679;p46">
              <a:extLst>
                <a:ext uri="{FF2B5EF4-FFF2-40B4-BE49-F238E27FC236}">
                  <a16:creationId xmlns:a16="http://schemas.microsoft.com/office/drawing/2014/main" id="{23A3857B-B74C-40F3-ABD1-AFB9064C14B4}"/>
                </a:ext>
              </a:extLst>
            </p:cNvPr>
            <p:cNvSpPr/>
            <p:nvPr/>
          </p:nvSpPr>
          <p:spPr>
            <a:xfrm>
              <a:off x="-1927975" y="3237000"/>
              <a:ext cx="387825" cy="239050"/>
            </a:xfrm>
            <a:custGeom>
              <a:avLst/>
              <a:gdLst/>
              <a:ahLst/>
              <a:cxnLst/>
              <a:rect l="l" t="t" r="r" b="b"/>
              <a:pathLst>
                <a:path w="15513" h="9562" extrusionOk="0">
                  <a:moveTo>
                    <a:pt x="4976" y="4553"/>
                  </a:moveTo>
                  <a:cubicBezTo>
                    <a:pt x="5073" y="4553"/>
                    <a:pt x="5171" y="4586"/>
                    <a:pt x="5268" y="4683"/>
                  </a:cubicBezTo>
                  <a:cubicBezTo>
                    <a:pt x="5431" y="4813"/>
                    <a:pt x="5431" y="5106"/>
                    <a:pt x="5268" y="5236"/>
                  </a:cubicBezTo>
                  <a:lnTo>
                    <a:pt x="4683" y="5821"/>
                  </a:lnTo>
                  <a:cubicBezTo>
                    <a:pt x="4597" y="5907"/>
                    <a:pt x="4484" y="5948"/>
                    <a:pt x="4373" y="5948"/>
                  </a:cubicBezTo>
                  <a:cubicBezTo>
                    <a:pt x="4273" y="5948"/>
                    <a:pt x="4175" y="5915"/>
                    <a:pt x="4098" y="5854"/>
                  </a:cubicBezTo>
                  <a:cubicBezTo>
                    <a:pt x="4033" y="5756"/>
                    <a:pt x="3968" y="5659"/>
                    <a:pt x="3968" y="5561"/>
                  </a:cubicBezTo>
                  <a:cubicBezTo>
                    <a:pt x="3968" y="5431"/>
                    <a:pt x="4033" y="5334"/>
                    <a:pt x="4098" y="5269"/>
                  </a:cubicBezTo>
                  <a:lnTo>
                    <a:pt x="4683" y="4683"/>
                  </a:lnTo>
                  <a:cubicBezTo>
                    <a:pt x="4748" y="4586"/>
                    <a:pt x="4878" y="4553"/>
                    <a:pt x="4976" y="4553"/>
                  </a:cubicBezTo>
                  <a:close/>
                  <a:moveTo>
                    <a:pt x="6309" y="5138"/>
                  </a:moveTo>
                  <a:cubicBezTo>
                    <a:pt x="6407" y="5138"/>
                    <a:pt x="6504" y="5203"/>
                    <a:pt x="6602" y="5269"/>
                  </a:cubicBezTo>
                  <a:cubicBezTo>
                    <a:pt x="6667" y="5334"/>
                    <a:pt x="6732" y="5464"/>
                    <a:pt x="6732" y="5561"/>
                  </a:cubicBezTo>
                  <a:cubicBezTo>
                    <a:pt x="6732" y="5659"/>
                    <a:pt x="6667" y="5756"/>
                    <a:pt x="6602" y="5854"/>
                  </a:cubicBezTo>
                  <a:lnTo>
                    <a:pt x="5659" y="6797"/>
                  </a:lnTo>
                  <a:cubicBezTo>
                    <a:pt x="5561" y="6895"/>
                    <a:pt x="5464" y="6927"/>
                    <a:pt x="5366" y="6927"/>
                  </a:cubicBezTo>
                  <a:cubicBezTo>
                    <a:pt x="5236" y="6927"/>
                    <a:pt x="5138" y="6895"/>
                    <a:pt x="5073" y="6797"/>
                  </a:cubicBezTo>
                  <a:cubicBezTo>
                    <a:pt x="4976" y="6732"/>
                    <a:pt x="4943" y="6634"/>
                    <a:pt x="4943" y="6504"/>
                  </a:cubicBezTo>
                  <a:cubicBezTo>
                    <a:pt x="4943" y="6407"/>
                    <a:pt x="4976" y="6309"/>
                    <a:pt x="5073" y="6212"/>
                  </a:cubicBezTo>
                  <a:lnTo>
                    <a:pt x="5659" y="5626"/>
                  </a:lnTo>
                  <a:lnTo>
                    <a:pt x="6016" y="5269"/>
                  </a:lnTo>
                  <a:cubicBezTo>
                    <a:pt x="6081" y="5203"/>
                    <a:pt x="6212" y="5138"/>
                    <a:pt x="6309" y="5138"/>
                  </a:cubicBezTo>
                  <a:close/>
                  <a:moveTo>
                    <a:pt x="6959" y="6407"/>
                  </a:moveTo>
                  <a:cubicBezTo>
                    <a:pt x="7090" y="6407"/>
                    <a:pt x="7187" y="6472"/>
                    <a:pt x="7252" y="6537"/>
                  </a:cubicBezTo>
                  <a:cubicBezTo>
                    <a:pt x="7350" y="6602"/>
                    <a:pt x="7382" y="6732"/>
                    <a:pt x="7382" y="6829"/>
                  </a:cubicBezTo>
                  <a:cubicBezTo>
                    <a:pt x="7382" y="6960"/>
                    <a:pt x="7350" y="7057"/>
                    <a:pt x="7252" y="7122"/>
                  </a:cubicBezTo>
                  <a:lnTo>
                    <a:pt x="6602" y="7773"/>
                  </a:lnTo>
                  <a:cubicBezTo>
                    <a:pt x="6520" y="7854"/>
                    <a:pt x="6415" y="7894"/>
                    <a:pt x="6309" y="7894"/>
                  </a:cubicBezTo>
                  <a:cubicBezTo>
                    <a:pt x="6203" y="7894"/>
                    <a:pt x="6098" y="7854"/>
                    <a:pt x="6016" y="7773"/>
                  </a:cubicBezTo>
                  <a:cubicBezTo>
                    <a:pt x="5854" y="7610"/>
                    <a:pt x="5854" y="7350"/>
                    <a:pt x="6016" y="7187"/>
                  </a:cubicBezTo>
                  <a:lnTo>
                    <a:pt x="6667" y="6537"/>
                  </a:lnTo>
                  <a:cubicBezTo>
                    <a:pt x="6764" y="6472"/>
                    <a:pt x="6862" y="6407"/>
                    <a:pt x="6959" y="6407"/>
                  </a:cubicBezTo>
                  <a:close/>
                  <a:moveTo>
                    <a:pt x="8000" y="7285"/>
                  </a:moveTo>
                  <a:cubicBezTo>
                    <a:pt x="8130" y="7285"/>
                    <a:pt x="8228" y="7350"/>
                    <a:pt x="8293" y="7415"/>
                  </a:cubicBezTo>
                  <a:lnTo>
                    <a:pt x="8325" y="7447"/>
                  </a:lnTo>
                  <a:cubicBezTo>
                    <a:pt x="8488" y="7610"/>
                    <a:pt x="8488" y="7870"/>
                    <a:pt x="8325" y="8033"/>
                  </a:cubicBezTo>
                  <a:lnTo>
                    <a:pt x="7610" y="8748"/>
                  </a:lnTo>
                  <a:cubicBezTo>
                    <a:pt x="7512" y="8813"/>
                    <a:pt x="7415" y="8878"/>
                    <a:pt x="7317" y="8878"/>
                  </a:cubicBezTo>
                  <a:cubicBezTo>
                    <a:pt x="7187" y="8878"/>
                    <a:pt x="7090" y="8813"/>
                    <a:pt x="7025" y="8748"/>
                  </a:cubicBezTo>
                  <a:lnTo>
                    <a:pt x="6992" y="8748"/>
                  </a:lnTo>
                  <a:cubicBezTo>
                    <a:pt x="6829" y="8553"/>
                    <a:pt x="6829" y="8293"/>
                    <a:pt x="6992" y="8163"/>
                  </a:cubicBezTo>
                  <a:lnTo>
                    <a:pt x="7642" y="7512"/>
                  </a:lnTo>
                  <a:lnTo>
                    <a:pt x="7707" y="7415"/>
                  </a:lnTo>
                  <a:cubicBezTo>
                    <a:pt x="7805" y="7350"/>
                    <a:pt x="7903" y="7285"/>
                    <a:pt x="8000" y="7285"/>
                  </a:cubicBezTo>
                  <a:close/>
                  <a:moveTo>
                    <a:pt x="281" y="0"/>
                  </a:moveTo>
                  <a:cubicBezTo>
                    <a:pt x="212" y="0"/>
                    <a:pt x="147" y="33"/>
                    <a:pt x="98" y="98"/>
                  </a:cubicBezTo>
                  <a:cubicBezTo>
                    <a:pt x="0" y="195"/>
                    <a:pt x="0" y="358"/>
                    <a:pt x="98" y="456"/>
                  </a:cubicBezTo>
                  <a:lnTo>
                    <a:pt x="1496" y="1854"/>
                  </a:lnTo>
                  <a:cubicBezTo>
                    <a:pt x="1626" y="2017"/>
                    <a:pt x="1821" y="2082"/>
                    <a:pt x="2016" y="2082"/>
                  </a:cubicBezTo>
                  <a:cubicBezTo>
                    <a:pt x="2082" y="2082"/>
                    <a:pt x="2147" y="2082"/>
                    <a:pt x="2212" y="2049"/>
                  </a:cubicBezTo>
                  <a:lnTo>
                    <a:pt x="3350" y="3220"/>
                  </a:lnTo>
                  <a:lnTo>
                    <a:pt x="3350" y="3805"/>
                  </a:lnTo>
                  <a:cubicBezTo>
                    <a:pt x="3350" y="4130"/>
                    <a:pt x="3480" y="4456"/>
                    <a:pt x="3708" y="4683"/>
                  </a:cubicBezTo>
                  <a:lnTo>
                    <a:pt x="3805" y="4781"/>
                  </a:lnTo>
                  <a:lnTo>
                    <a:pt x="3708" y="4846"/>
                  </a:lnTo>
                  <a:cubicBezTo>
                    <a:pt x="3545" y="5041"/>
                    <a:pt x="3447" y="5269"/>
                    <a:pt x="3447" y="5529"/>
                  </a:cubicBezTo>
                  <a:cubicBezTo>
                    <a:pt x="3447" y="5789"/>
                    <a:pt x="3545" y="6016"/>
                    <a:pt x="3708" y="6212"/>
                  </a:cubicBezTo>
                  <a:cubicBezTo>
                    <a:pt x="3903" y="6407"/>
                    <a:pt x="4130" y="6504"/>
                    <a:pt x="4390" y="6504"/>
                  </a:cubicBezTo>
                  <a:cubicBezTo>
                    <a:pt x="4390" y="6764"/>
                    <a:pt x="4488" y="6992"/>
                    <a:pt x="4683" y="7187"/>
                  </a:cubicBezTo>
                  <a:cubicBezTo>
                    <a:pt x="4846" y="7350"/>
                    <a:pt x="5106" y="7447"/>
                    <a:pt x="5366" y="7447"/>
                  </a:cubicBezTo>
                  <a:cubicBezTo>
                    <a:pt x="5366" y="7707"/>
                    <a:pt x="5464" y="7968"/>
                    <a:pt x="5659" y="8130"/>
                  </a:cubicBezTo>
                  <a:cubicBezTo>
                    <a:pt x="5821" y="8325"/>
                    <a:pt x="6081" y="8423"/>
                    <a:pt x="6309" y="8423"/>
                  </a:cubicBezTo>
                  <a:lnTo>
                    <a:pt x="6342" y="8423"/>
                  </a:lnTo>
                  <a:cubicBezTo>
                    <a:pt x="6342" y="8683"/>
                    <a:pt x="6439" y="8911"/>
                    <a:pt x="6602" y="9106"/>
                  </a:cubicBezTo>
                  <a:lnTo>
                    <a:pt x="6634" y="9138"/>
                  </a:lnTo>
                  <a:cubicBezTo>
                    <a:pt x="6797" y="9301"/>
                    <a:pt x="7057" y="9399"/>
                    <a:pt x="7317" y="9399"/>
                  </a:cubicBezTo>
                  <a:cubicBezTo>
                    <a:pt x="7577" y="9399"/>
                    <a:pt x="7805" y="9301"/>
                    <a:pt x="7968" y="9138"/>
                  </a:cubicBezTo>
                  <a:lnTo>
                    <a:pt x="8488" y="8618"/>
                  </a:lnTo>
                  <a:lnTo>
                    <a:pt x="9171" y="9301"/>
                  </a:lnTo>
                  <a:cubicBezTo>
                    <a:pt x="9333" y="9464"/>
                    <a:pt x="9594" y="9561"/>
                    <a:pt x="9854" y="9561"/>
                  </a:cubicBezTo>
                  <a:cubicBezTo>
                    <a:pt x="10114" y="9561"/>
                    <a:pt x="10342" y="9464"/>
                    <a:pt x="10537" y="9301"/>
                  </a:cubicBezTo>
                  <a:cubicBezTo>
                    <a:pt x="10732" y="9106"/>
                    <a:pt x="10797" y="8846"/>
                    <a:pt x="10797" y="8586"/>
                  </a:cubicBezTo>
                  <a:lnTo>
                    <a:pt x="10829" y="8586"/>
                  </a:lnTo>
                  <a:cubicBezTo>
                    <a:pt x="11089" y="8586"/>
                    <a:pt x="11317" y="8488"/>
                    <a:pt x="11512" y="8293"/>
                  </a:cubicBezTo>
                  <a:cubicBezTo>
                    <a:pt x="11707" y="8130"/>
                    <a:pt x="11805" y="7870"/>
                    <a:pt x="11772" y="7610"/>
                  </a:cubicBezTo>
                  <a:lnTo>
                    <a:pt x="11805" y="7610"/>
                  </a:lnTo>
                  <a:cubicBezTo>
                    <a:pt x="12065" y="7610"/>
                    <a:pt x="12293" y="7512"/>
                    <a:pt x="12488" y="7317"/>
                  </a:cubicBezTo>
                  <a:cubicBezTo>
                    <a:pt x="12683" y="7155"/>
                    <a:pt x="12780" y="6895"/>
                    <a:pt x="12780" y="6634"/>
                  </a:cubicBezTo>
                  <a:cubicBezTo>
                    <a:pt x="13041" y="6634"/>
                    <a:pt x="13268" y="6537"/>
                    <a:pt x="13463" y="6342"/>
                  </a:cubicBezTo>
                  <a:cubicBezTo>
                    <a:pt x="13659" y="6147"/>
                    <a:pt x="13756" y="5854"/>
                    <a:pt x="13756" y="5594"/>
                  </a:cubicBezTo>
                  <a:lnTo>
                    <a:pt x="15415" y="3935"/>
                  </a:lnTo>
                  <a:cubicBezTo>
                    <a:pt x="15512" y="3838"/>
                    <a:pt x="15512" y="3675"/>
                    <a:pt x="15415" y="3578"/>
                  </a:cubicBezTo>
                  <a:cubicBezTo>
                    <a:pt x="15350" y="3512"/>
                    <a:pt x="15276" y="3480"/>
                    <a:pt x="15207" y="3480"/>
                  </a:cubicBezTo>
                  <a:cubicBezTo>
                    <a:pt x="15138" y="3480"/>
                    <a:pt x="15073" y="3512"/>
                    <a:pt x="15024" y="3578"/>
                  </a:cubicBezTo>
                  <a:lnTo>
                    <a:pt x="13528" y="5041"/>
                  </a:lnTo>
                  <a:cubicBezTo>
                    <a:pt x="13528" y="5041"/>
                    <a:pt x="13496" y="5008"/>
                    <a:pt x="13463" y="4976"/>
                  </a:cubicBezTo>
                  <a:lnTo>
                    <a:pt x="11545" y="3057"/>
                  </a:lnTo>
                  <a:cubicBezTo>
                    <a:pt x="11496" y="3008"/>
                    <a:pt x="11431" y="2984"/>
                    <a:pt x="11366" y="2984"/>
                  </a:cubicBezTo>
                  <a:cubicBezTo>
                    <a:pt x="11301" y="2984"/>
                    <a:pt x="11236" y="3008"/>
                    <a:pt x="11187" y="3057"/>
                  </a:cubicBezTo>
                  <a:cubicBezTo>
                    <a:pt x="11057" y="3155"/>
                    <a:pt x="11057" y="3350"/>
                    <a:pt x="11187" y="3447"/>
                  </a:cubicBezTo>
                  <a:lnTo>
                    <a:pt x="13106" y="5366"/>
                  </a:lnTo>
                  <a:cubicBezTo>
                    <a:pt x="13268" y="5529"/>
                    <a:pt x="13268" y="5789"/>
                    <a:pt x="13106" y="5951"/>
                  </a:cubicBezTo>
                  <a:cubicBezTo>
                    <a:pt x="13008" y="6033"/>
                    <a:pt x="12894" y="6073"/>
                    <a:pt x="12785" y="6073"/>
                  </a:cubicBezTo>
                  <a:cubicBezTo>
                    <a:pt x="12675" y="6073"/>
                    <a:pt x="12569" y="6033"/>
                    <a:pt x="12488" y="5951"/>
                  </a:cubicBezTo>
                  <a:lnTo>
                    <a:pt x="11415" y="4911"/>
                  </a:lnTo>
                  <a:cubicBezTo>
                    <a:pt x="11366" y="4846"/>
                    <a:pt x="11301" y="4813"/>
                    <a:pt x="11236" y="4813"/>
                  </a:cubicBezTo>
                  <a:cubicBezTo>
                    <a:pt x="11171" y="4813"/>
                    <a:pt x="11106" y="4846"/>
                    <a:pt x="11057" y="4911"/>
                  </a:cubicBezTo>
                  <a:cubicBezTo>
                    <a:pt x="10927" y="5008"/>
                    <a:pt x="10927" y="5171"/>
                    <a:pt x="11057" y="5269"/>
                  </a:cubicBezTo>
                  <a:lnTo>
                    <a:pt x="12098" y="6342"/>
                  </a:lnTo>
                  <a:cubicBezTo>
                    <a:pt x="12195" y="6439"/>
                    <a:pt x="12228" y="6537"/>
                    <a:pt x="12228" y="6634"/>
                  </a:cubicBezTo>
                  <a:cubicBezTo>
                    <a:pt x="12228" y="6764"/>
                    <a:pt x="12195" y="6862"/>
                    <a:pt x="12098" y="6960"/>
                  </a:cubicBezTo>
                  <a:cubicBezTo>
                    <a:pt x="12033" y="7025"/>
                    <a:pt x="11935" y="7057"/>
                    <a:pt x="11805" y="7057"/>
                  </a:cubicBezTo>
                  <a:cubicBezTo>
                    <a:pt x="11707" y="7057"/>
                    <a:pt x="11577" y="7025"/>
                    <a:pt x="11512" y="6960"/>
                  </a:cubicBezTo>
                  <a:lnTo>
                    <a:pt x="10439" y="5886"/>
                  </a:lnTo>
                  <a:cubicBezTo>
                    <a:pt x="10390" y="5838"/>
                    <a:pt x="10325" y="5813"/>
                    <a:pt x="10256" y="5813"/>
                  </a:cubicBezTo>
                  <a:cubicBezTo>
                    <a:pt x="10187" y="5813"/>
                    <a:pt x="10114" y="5838"/>
                    <a:pt x="10049" y="5886"/>
                  </a:cubicBezTo>
                  <a:cubicBezTo>
                    <a:pt x="9951" y="5984"/>
                    <a:pt x="9951" y="6147"/>
                    <a:pt x="10049" y="6277"/>
                  </a:cubicBezTo>
                  <a:lnTo>
                    <a:pt x="11122" y="7317"/>
                  </a:lnTo>
                  <a:cubicBezTo>
                    <a:pt x="11285" y="7480"/>
                    <a:pt x="11285" y="7773"/>
                    <a:pt x="11122" y="7935"/>
                  </a:cubicBezTo>
                  <a:cubicBezTo>
                    <a:pt x="11057" y="8000"/>
                    <a:pt x="10927" y="8033"/>
                    <a:pt x="10829" y="8033"/>
                  </a:cubicBezTo>
                  <a:cubicBezTo>
                    <a:pt x="10699" y="8033"/>
                    <a:pt x="10602" y="8000"/>
                    <a:pt x="10537" y="7935"/>
                  </a:cubicBezTo>
                  <a:lnTo>
                    <a:pt x="9463" y="6862"/>
                  </a:lnTo>
                  <a:cubicBezTo>
                    <a:pt x="9415" y="6813"/>
                    <a:pt x="9342" y="6789"/>
                    <a:pt x="9268" y="6789"/>
                  </a:cubicBezTo>
                  <a:cubicBezTo>
                    <a:pt x="9195" y="6789"/>
                    <a:pt x="9122" y="6813"/>
                    <a:pt x="9073" y="6862"/>
                  </a:cubicBezTo>
                  <a:cubicBezTo>
                    <a:pt x="8976" y="6960"/>
                    <a:pt x="8976" y="7122"/>
                    <a:pt x="9073" y="7252"/>
                  </a:cubicBezTo>
                  <a:lnTo>
                    <a:pt x="10146" y="8293"/>
                  </a:lnTo>
                  <a:cubicBezTo>
                    <a:pt x="10309" y="8455"/>
                    <a:pt x="10309" y="8748"/>
                    <a:pt x="10146" y="8911"/>
                  </a:cubicBezTo>
                  <a:cubicBezTo>
                    <a:pt x="10049" y="8976"/>
                    <a:pt x="9951" y="9008"/>
                    <a:pt x="9854" y="9008"/>
                  </a:cubicBezTo>
                  <a:cubicBezTo>
                    <a:pt x="9724" y="9008"/>
                    <a:pt x="9626" y="8976"/>
                    <a:pt x="9529" y="8911"/>
                  </a:cubicBezTo>
                  <a:lnTo>
                    <a:pt x="8846" y="8195"/>
                  </a:lnTo>
                  <a:cubicBezTo>
                    <a:pt x="9073" y="7838"/>
                    <a:pt x="9008" y="7350"/>
                    <a:pt x="8716" y="7057"/>
                  </a:cubicBezTo>
                  <a:lnTo>
                    <a:pt x="8683" y="7025"/>
                  </a:lnTo>
                  <a:cubicBezTo>
                    <a:pt x="8513" y="6854"/>
                    <a:pt x="8268" y="6758"/>
                    <a:pt x="8036" y="6758"/>
                  </a:cubicBezTo>
                  <a:cubicBezTo>
                    <a:pt x="8002" y="6758"/>
                    <a:pt x="7968" y="6760"/>
                    <a:pt x="7935" y="6764"/>
                  </a:cubicBezTo>
                  <a:cubicBezTo>
                    <a:pt x="7903" y="6537"/>
                    <a:pt x="7805" y="6309"/>
                    <a:pt x="7642" y="6147"/>
                  </a:cubicBezTo>
                  <a:cubicBezTo>
                    <a:pt x="7512" y="6016"/>
                    <a:pt x="7350" y="5919"/>
                    <a:pt x="7187" y="5886"/>
                  </a:cubicBezTo>
                  <a:cubicBezTo>
                    <a:pt x="7252" y="5789"/>
                    <a:pt x="7252" y="5659"/>
                    <a:pt x="7252" y="5561"/>
                  </a:cubicBezTo>
                  <a:cubicBezTo>
                    <a:pt x="7252" y="5301"/>
                    <a:pt x="7155" y="5041"/>
                    <a:pt x="6992" y="4878"/>
                  </a:cubicBezTo>
                  <a:cubicBezTo>
                    <a:pt x="6797" y="4683"/>
                    <a:pt x="6569" y="4586"/>
                    <a:pt x="6309" y="4586"/>
                  </a:cubicBezTo>
                  <a:cubicBezTo>
                    <a:pt x="6146" y="4586"/>
                    <a:pt x="6016" y="4618"/>
                    <a:pt x="5886" y="4683"/>
                  </a:cubicBezTo>
                  <a:cubicBezTo>
                    <a:pt x="5854" y="4553"/>
                    <a:pt x="5756" y="4390"/>
                    <a:pt x="5659" y="4260"/>
                  </a:cubicBezTo>
                  <a:cubicBezTo>
                    <a:pt x="5464" y="4082"/>
                    <a:pt x="5220" y="3992"/>
                    <a:pt x="4976" y="3992"/>
                  </a:cubicBezTo>
                  <a:cubicBezTo>
                    <a:pt x="4732" y="3992"/>
                    <a:pt x="4488" y="4082"/>
                    <a:pt x="4293" y="4260"/>
                  </a:cubicBezTo>
                  <a:lnTo>
                    <a:pt x="4195" y="4390"/>
                  </a:lnTo>
                  <a:lnTo>
                    <a:pt x="4098" y="4293"/>
                  </a:lnTo>
                  <a:cubicBezTo>
                    <a:pt x="3968" y="4163"/>
                    <a:pt x="3903" y="4000"/>
                    <a:pt x="3903" y="3805"/>
                  </a:cubicBezTo>
                  <a:lnTo>
                    <a:pt x="3903" y="3122"/>
                  </a:lnTo>
                  <a:cubicBezTo>
                    <a:pt x="3903" y="3025"/>
                    <a:pt x="3870" y="2960"/>
                    <a:pt x="3805" y="2927"/>
                  </a:cubicBezTo>
                  <a:lnTo>
                    <a:pt x="2667" y="1756"/>
                  </a:lnTo>
                  <a:lnTo>
                    <a:pt x="2992" y="1431"/>
                  </a:lnTo>
                  <a:cubicBezTo>
                    <a:pt x="3090" y="1334"/>
                    <a:pt x="3090" y="1171"/>
                    <a:pt x="2992" y="1041"/>
                  </a:cubicBezTo>
                  <a:cubicBezTo>
                    <a:pt x="2943" y="992"/>
                    <a:pt x="2870" y="968"/>
                    <a:pt x="2797" y="968"/>
                  </a:cubicBezTo>
                  <a:cubicBezTo>
                    <a:pt x="2724" y="968"/>
                    <a:pt x="2651" y="992"/>
                    <a:pt x="2602" y="1041"/>
                  </a:cubicBezTo>
                  <a:lnTo>
                    <a:pt x="2179" y="1496"/>
                  </a:lnTo>
                  <a:cubicBezTo>
                    <a:pt x="2130" y="1529"/>
                    <a:pt x="2073" y="1545"/>
                    <a:pt x="2021" y="1545"/>
                  </a:cubicBezTo>
                  <a:cubicBezTo>
                    <a:pt x="1968" y="1545"/>
                    <a:pt x="1919" y="1529"/>
                    <a:pt x="1886" y="1496"/>
                  </a:cubicBezTo>
                  <a:lnTo>
                    <a:pt x="488" y="98"/>
                  </a:lnTo>
                  <a:cubicBezTo>
                    <a:pt x="423" y="33"/>
                    <a:pt x="350" y="0"/>
                    <a:pt x="2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3680;p46">
              <a:extLst>
                <a:ext uri="{FF2B5EF4-FFF2-40B4-BE49-F238E27FC236}">
                  <a16:creationId xmlns:a16="http://schemas.microsoft.com/office/drawing/2014/main" id="{48338E9F-82EA-49BC-B95A-274165D6A7FE}"/>
                </a:ext>
              </a:extLst>
            </p:cNvPr>
            <p:cNvSpPr/>
            <p:nvPr/>
          </p:nvSpPr>
          <p:spPr>
            <a:xfrm>
              <a:off x="-1845050" y="3141075"/>
              <a:ext cx="380500" cy="176425"/>
            </a:xfrm>
            <a:custGeom>
              <a:avLst/>
              <a:gdLst/>
              <a:ahLst/>
              <a:cxnLst/>
              <a:rect l="l" t="t" r="r" b="b"/>
              <a:pathLst>
                <a:path w="15220" h="7057" extrusionOk="0">
                  <a:moveTo>
                    <a:pt x="12012" y="0"/>
                  </a:moveTo>
                  <a:cubicBezTo>
                    <a:pt x="11943" y="0"/>
                    <a:pt x="11870" y="33"/>
                    <a:pt x="11805" y="98"/>
                  </a:cubicBezTo>
                  <a:lnTo>
                    <a:pt x="9691" y="2211"/>
                  </a:lnTo>
                  <a:cubicBezTo>
                    <a:pt x="9561" y="2341"/>
                    <a:pt x="9529" y="2472"/>
                    <a:pt x="9529" y="2634"/>
                  </a:cubicBezTo>
                  <a:cubicBezTo>
                    <a:pt x="9529" y="2764"/>
                    <a:pt x="9561" y="2894"/>
                    <a:pt x="9626" y="2992"/>
                  </a:cubicBezTo>
                  <a:lnTo>
                    <a:pt x="8650" y="3935"/>
                  </a:lnTo>
                  <a:lnTo>
                    <a:pt x="7740" y="3447"/>
                  </a:lnTo>
                  <a:cubicBezTo>
                    <a:pt x="7610" y="3382"/>
                    <a:pt x="7480" y="3317"/>
                    <a:pt x="7350" y="3317"/>
                  </a:cubicBezTo>
                  <a:lnTo>
                    <a:pt x="4716" y="3317"/>
                  </a:lnTo>
                  <a:lnTo>
                    <a:pt x="4521" y="3122"/>
                  </a:lnTo>
                  <a:cubicBezTo>
                    <a:pt x="4358" y="2959"/>
                    <a:pt x="4130" y="2797"/>
                    <a:pt x="3870" y="2699"/>
                  </a:cubicBezTo>
                  <a:lnTo>
                    <a:pt x="3155" y="2439"/>
                  </a:lnTo>
                  <a:lnTo>
                    <a:pt x="2829" y="2114"/>
                  </a:lnTo>
                  <a:cubicBezTo>
                    <a:pt x="2992" y="1821"/>
                    <a:pt x="2960" y="1431"/>
                    <a:pt x="2699" y="1171"/>
                  </a:cubicBezTo>
                  <a:lnTo>
                    <a:pt x="1626" y="98"/>
                  </a:lnTo>
                  <a:cubicBezTo>
                    <a:pt x="1577" y="49"/>
                    <a:pt x="1504" y="24"/>
                    <a:pt x="1431" y="24"/>
                  </a:cubicBezTo>
                  <a:cubicBezTo>
                    <a:pt x="1358" y="24"/>
                    <a:pt x="1285" y="49"/>
                    <a:pt x="1236" y="98"/>
                  </a:cubicBezTo>
                  <a:cubicBezTo>
                    <a:pt x="1138" y="195"/>
                    <a:pt x="1138" y="358"/>
                    <a:pt x="1236" y="488"/>
                  </a:cubicBezTo>
                  <a:lnTo>
                    <a:pt x="2342" y="1561"/>
                  </a:lnTo>
                  <a:cubicBezTo>
                    <a:pt x="2407" y="1659"/>
                    <a:pt x="2407" y="1789"/>
                    <a:pt x="2342" y="1854"/>
                  </a:cubicBezTo>
                  <a:lnTo>
                    <a:pt x="130" y="4098"/>
                  </a:lnTo>
                  <a:cubicBezTo>
                    <a:pt x="0" y="4195"/>
                    <a:pt x="0" y="4358"/>
                    <a:pt x="130" y="4455"/>
                  </a:cubicBezTo>
                  <a:cubicBezTo>
                    <a:pt x="163" y="4520"/>
                    <a:pt x="228" y="4553"/>
                    <a:pt x="293" y="4553"/>
                  </a:cubicBezTo>
                  <a:cubicBezTo>
                    <a:pt x="391" y="4553"/>
                    <a:pt x="456" y="4520"/>
                    <a:pt x="488" y="4455"/>
                  </a:cubicBezTo>
                  <a:lnTo>
                    <a:pt x="2472" y="2504"/>
                  </a:lnTo>
                  <a:lnTo>
                    <a:pt x="2797" y="2862"/>
                  </a:lnTo>
                  <a:cubicBezTo>
                    <a:pt x="2829" y="2894"/>
                    <a:pt x="2862" y="2927"/>
                    <a:pt x="2895" y="2927"/>
                  </a:cubicBezTo>
                  <a:lnTo>
                    <a:pt x="3675" y="3219"/>
                  </a:lnTo>
                  <a:cubicBezTo>
                    <a:pt x="3838" y="3285"/>
                    <a:pt x="4000" y="3382"/>
                    <a:pt x="4130" y="3512"/>
                  </a:cubicBezTo>
                  <a:cubicBezTo>
                    <a:pt x="4098" y="3512"/>
                    <a:pt x="4098" y="3545"/>
                    <a:pt x="4065" y="3545"/>
                  </a:cubicBezTo>
                  <a:lnTo>
                    <a:pt x="3057" y="4585"/>
                  </a:lnTo>
                  <a:cubicBezTo>
                    <a:pt x="2829" y="4780"/>
                    <a:pt x="2732" y="5073"/>
                    <a:pt x="2732" y="5366"/>
                  </a:cubicBezTo>
                  <a:cubicBezTo>
                    <a:pt x="2732" y="5626"/>
                    <a:pt x="2829" y="5919"/>
                    <a:pt x="3057" y="6114"/>
                  </a:cubicBezTo>
                  <a:cubicBezTo>
                    <a:pt x="3252" y="6341"/>
                    <a:pt x="3545" y="6439"/>
                    <a:pt x="3805" y="6439"/>
                  </a:cubicBezTo>
                  <a:cubicBezTo>
                    <a:pt x="4065" y="6439"/>
                    <a:pt x="4293" y="6341"/>
                    <a:pt x="4521" y="6179"/>
                  </a:cubicBezTo>
                  <a:lnTo>
                    <a:pt x="5301" y="5561"/>
                  </a:lnTo>
                  <a:lnTo>
                    <a:pt x="6114" y="5561"/>
                  </a:lnTo>
                  <a:lnTo>
                    <a:pt x="7025" y="6471"/>
                  </a:lnTo>
                  <a:cubicBezTo>
                    <a:pt x="7090" y="6536"/>
                    <a:pt x="7155" y="6569"/>
                    <a:pt x="7220" y="6569"/>
                  </a:cubicBezTo>
                  <a:cubicBezTo>
                    <a:pt x="7285" y="6569"/>
                    <a:pt x="7350" y="6536"/>
                    <a:pt x="7415" y="6471"/>
                  </a:cubicBezTo>
                  <a:cubicBezTo>
                    <a:pt x="7512" y="6374"/>
                    <a:pt x="7512" y="6211"/>
                    <a:pt x="7415" y="6114"/>
                  </a:cubicBezTo>
                  <a:lnTo>
                    <a:pt x="6732" y="5431"/>
                  </a:lnTo>
                  <a:cubicBezTo>
                    <a:pt x="6764" y="5398"/>
                    <a:pt x="6797" y="5333"/>
                    <a:pt x="6797" y="5268"/>
                  </a:cubicBezTo>
                  <a:cubicBezTo>
                    <a:pt x="6797" y="5138"/>
                    <a:pt x="6667" y="5008"/>
                    <a:pt x="6504" y="5008"/>
                  </a:cubicBezTo>
                  <a:lnTo>
                    <a:pt x="5171" y="5008"/>
                  </a:lnTo>
                  <a:cubicBezTo>
                    <a:pt x="5138" y="5008"/>
                    <a:pt x="5073" y="5041"/>
                    <a:pt x="5008" y="5073"/>
                  </a:cubicBezTo>
                  <a:lnTo>
                    <a:pt x="4163" y="5789"/>
                  </a:lnTo>
                  <a:cubicBezTo>
                    <a:pt x="4064" y="5859"/>
                    <a:pt x="3954" y="5893"/>
                    <a:pt x="3842" y="5893"/>
                  </a:cubicBezTo>
                  <a:cubicBezTo>
                    <a:pt x="3694" y="5893"/>
                    <a:pt x="3544" y="5834"/>
                    <a:pt x="3415" y="5723"/>
                  </a:cubicBezTo>
                  <a:cubicBezTo>
                    <a:pt x="3317" y="5626"/>
                    <a:pt x="3285" y="5496"/>
                    <a:pt x="3285" y="5366"/>
                  </a:cubicBezTo>
                  <a:cubicBezTo>
                    <a:pt x="3285" y="5203"/>
                    <a:pt x="3317" y="5073"/>
                    <a:pt x="3415" y="4976"/>
                  </a:cubicBezTo>
                  <a:lnTo>
                    <a:pt x="4455" y="3935"/>
                  </a:lnTo>
                  <a:cubicBezTo>
                    <a:pt x="4488" y="3902"/>
                    <a:pt x="4553" y="3870"/>
                    <a:pt x="4618" y="3870"/>
                  </a:cubicBezTo>
                  <a:lnTo>
                    <a:pt x="7350" y="3870"/>
                  </a:lnTo>
                  <a:cubicBezTo>
                    <a:pt x="7382" y="3870"/>
                    <a:pt x="7415" y="3902"/>
                    <a:pt x="7480" y="3902"/>
                  </a:cubicBezTo>
                  <a:lnTo>
                    <a:pt x="8488" y="4488"/>
                  </a:lnTo>
                  <a:cubicBezTo>
                    <a:pt x="8542" y="4515"/>
                    <a:pt x="8607" y="4530"/>
                    <a:pt x="8674" y="4530"/>
                  </a:cubicBezTo>
                  <a:cubicBezTo>
                    <a:pt x="8768" y="4530"/>
                    <a:pt x="8867" y="4499"/>
                    <a:pt x="8943" y="4423"/>
                  </a:cubicBezTo>
                  <a:lnTo>
                    <a:pt x="10016" y="3382"/>
                  </a:lnTo>
                  <a:lnTo>
                    <a:pt x="12943" y="6179"/>
                  </a:lnTo>
                  <a:lnTo>
                    <a:pt x="12520" y="6602"/>
                  </a:lnTo>
                  <a:cubicBezTo>
                    <a:pt x="12423" y="6699"/>
                    <a:pt x="12423" y="6862"/>
                    <a:pt x="12520" y="6992"/>
                  </a:cubicBezTo>
                  <a:cubicBezTo>
                    <a:pt x="12553" y="7024"/>
                    <a:pt x="12650" y="7057"/>
                    <a:pt x="12715" y="7057"/>
                  </a:cubicBezTo>
                  <a:cubicBezTo>
                    <a:pt x="12780" y="7057"/>
                    <a:pt x="12846" y="7024"/>
                    <a:pt x="12911" y="6992"/>
                  </a:cubicBezTo>
                  <a:lnTo>
                    <a:pt x="13333" y="6536"/>
                  </a:lnTo>
                  <a:cubicBezTo>
                    <a:pt x="13431" y="6602"/>
                    <a:pt x="13561" y="6667"/>
                    <a:pt x="13691" y="6667"/>
                  </a:cubicBezTo>
                  <a:cubicBezTo>
                    <a:pt x="13821" y="6667"/>
                    <a:pt x="13984" y="6602"/>
                    <a:pt x="14081" y="6504"/>
                  </a:cubicBezTo>
                  <a:lnTo>
                    <a:pt x="15122" y="5463"/>
                  </a:lnTo>
                  <a:cubicBezTo>
                    <a:pt x="15219" y="5366"/>
                    <a:pt x="15219" y="5171"/>
                    <a:pt x="15122" y="5073"/>
                  </a:cubicBezTo>
                  <a:cubicBezTo>
                    <a:pt x="15073" y="5024"/>
                    <a:pt x="15000" y="5000"/>
                    <a:pt x="14927" y="5000"/>
                  </a:cubicBezTo>
                  <a:cubicBezTo>
                    <a:pt x="14854" y="5000"/>
                    <a:pt x="14780" y="5024"/>
                    <a:pt x="14732" y="5073"/>
                  </a:cubicBezTo>
                  <a:lnTo>
                    <a:pt x="13724" y="6081"/>
                  </a:lnTo>
                  <a:cubicBezTo>
                    <a:pt x="13707" y="6097"/>
                    <a:pt x="13699" y="6106"/>
                    <a:pt x="13691" y="6106"/>
                  </a:cubicBezTo>
                  <a:cubicBezTo>
                    <a:pt x="13683" y="6106"/>
                    <a:pt x="13675" y="6097"/>
                    <a:pt x="13659" y="6081"/>
                  </a:cubicBezTo>
                  <a:lnTo>
                    <a:pt x="10081" y="2667"/>
                  </a:lnTo>
                  <a:cubicBezTo>
                    <a:pt x="10049" y="2634"/>
                    <a:pt x="10049" y="2634"/>
                    <a:pt x="10049" y="2634"/>
                  </a:cubicBezTo>
                  <a:cubicBezTo>
                    <a:pt x="10049" y="2602"/>
                    <a:pt x="10049" y="2602"/>
                    <a:pt x="10081" y="2602"/>
                  </a:cubicBezTo>
                  <a:lnTo>
                    <a:pt x="12195" y="455"/>
                  </a:lnTo>
                  <a:cubicBezTo>
                    <a:pt x="12293" y="358"/>
                    <a:pt x="12293" y="195"/>
                    <a:pt x="12195" y="98"/>
                  </a:cubicBezTo>
                  <a:cubicBezTo>
                    <a:pt x="12146" y="33"/>
                    <a:pt x="12081" y="0"/>
                    <a:pt x="120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4063688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85"/>
        <p:cNvGrpSpPr/>
        <p:nvPr/>
      </p:nvGrpSpPr>
      <p:grpSpPr>
        <a:xfrm>
          <a:off x="0" y="0"/>
          <a:ext cx="0" cy="0"/>
          <a:chOff x="0" y="0"/>
          <a:chExt cx="0" cy="0"/>
        </a:xfrm>
      </p:grpSpPr>
      <p:sp>
        <p:nvSpPr>
          <p:cNvPr id="1686" name="Google Shape;1686;p32"/>
          <p:cNvSpPr txBox="1">
            <a:spLocks noGrp="1"/>
          </p:cNvSpPr>
          <p:nvPr>
            <p:ph type="title"/>
          </p:nvPr>
        </p:nvSpPr>
        <p:spPr>
          <a:xfrm>
            <a:off x="311700" y="411475"/>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Solution #1: CIT</a:t>
            </a:r>
            <a:endParaRPr dirty="0"/>
          </a:p>
        </p:txBody>
      </p:sp>
      <p:sp>
        <p:nvSpPr>
          <p:cNvPr id="1687" name="Google Shape;1687;p32"/>
          <p:cNvSpPr txBox="1"/>
          <p:nvPr/>
        </p:nvSpPr>
        <p:spPr>
          <a:xfrm>
            <a:off x="457200" y="918525"/>
            <a:ext cx="8229600" cy="364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dirty="0">
                <a:solidFill>
                  <a:schemeClr val="dk1"/>
                </a:solidFill>
                <a:latin typeface="Fira Sans Extra Condensed Medium"/>
                <a:ea typeface="Fira Sans Extra Condensed Medium"/>
                <a:cs typeface="Fira Sans Extra Condensed Medium"/>
                <a:sym typeface="Fira Sans Extra Condensed Medium"/>
              </a:rPr>
              <a:t>The benefits of the CIT model</a:t>
            </a:r>
            <a:endParaRPr sz="1500" dirty="0">
              <a:solidFill>
                <a:schemeClr val="dk1"/>
              </a:solidFill>
              <a:latin typeface="Fira Sans Extra Condensed Medium"/>
              <a:ea typeface="Fira Sans Extra Condensed Medium"/>
              <a:cs typeface="Fira Sans Extra Condensed Medium"/>
              <a:sym typeface="Fira Sans Extra Condensed Medium"/>
            </a:endParaRPr>
          </a:p>
        </p:txBody>
      </p:sp>
      <p:grpSp>
        <p:nvGrpSpPr>
          <p:cNvPr id="1693" name="Google Shape;1693;p32"/>
          <p:cNvGrpSpPr/>
          <p:nvPr/>
        </p:nvGrpSpPr>
        <p:grpSpPr>
          <a:xfrm>
            <a:off x="368798" y="1408339"/>
            <a:ext cx="1768676" cy="3479317"/>
            <a:chOff x="356138" y="1605988"/>
            <a:chExt cx="1768676" cy="3479317"/>
          </a:xfrm>
        </p:grpSpPr>
        <p:sp>
          <p:nvSpPr>
            <p:cNvPr id="1694" name="Google Shape;1694;p32"/>
            <p:cNvSpPr txBox="1"/>
            <p:nvPr/>
          </p:nvSpPr>
          <p:spPr>
            <a:xfrm>
              <a:off x="356139" y="2528799"/>
              <a:ext cx="1768675" cy="4812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dirty="0">
                  <a:solidFill>
                    <a:schemeClr val="dk1"/>
                  </a:solidFill>
                  <a:latin typeface="Fira Sans Extra Condensed Medium"/>
                  <a:ea typeface="Fira Sans Extra Condensed Medium"/>
                  <a:cs typeface="Fira Sans Extra Condensed Medium"/>
                  <a:sym typeface="Fira Sans Extra Condensed Medium"/>
                </a:rPr>
                <a:t>Improves safety for both officers and those with mental illness</a:t>
              </a:r>
              <a:endParaRPr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1695" name="Google Shape;1695;p32"/>
            <p:cNvSpPr txBox="1"/>
            <p:nvPr/>
          </p:nvSpPr>
          <p:spPr>
            <a:xfrm>
              <a:off x="356138" y="3202415"/>
              <a:ext cx="1768676" cy="188289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50" b="0" i="0" dirty="0">
                  <a:solidFill>
                    <a:schemeClr val="tx1"/>
                  </a:solidFill>
                  <a:effectLst/>
                  <a:latin typeface="Roboto" panose="02000000000000000000" pitchFamily="2" charset="0"/>
                  <a:ea typeface="Roboto" panose="02000000000000000000" pitchFamily="2" charset="0"/>
                </a:rPr>
                <a:t>In the year following CIT program implementation, the San Jose Police Department’s CIT program reported a 32% decrease in officer injuries.</a:t>
              </a:r>
            </a:p>
            <a:p>
              <a:pPr marL="171450" lvl="0" indent="-171450" rtl="0">
                <a:spcBef>
                  <a:spcPts val="0"/>
                </a:spcBef>
                <a:spcAft>
                  <a:spcPts val="0"/>
                </a:spcAft>
                <a:buFont typeface="Arial" panose="020B0604020202020204" pitchFamily="34" charset="0"/>
                <a:buChar char="•"/>
              </a:pPr>
              <a:r>
                <a:rPr lang="en-US" sz="950" b="0" i="0" dirty="0">
                  <a:solidFill>
                    <a:srgbClr val="DBDBDB"/>
                  </a:solidFill>
                  <a:effectLst/>
                  <a:latin typeface="montserrat" panose="00000500000000000000" pitchFamily="2" charset="0"/>
                </a:rPr>
                <a:t> </a:t>
              </a:r>
              <a:r>
                <a:rPr lang="en-US" sz="950" b="0" i="0" dirty="0">
                  <a:solidFill>
                    <a:schemeClr val="tx1"/>
                  </a:solidFill>
                  <a:effectLst/>
                  <a:latin typeface="Roboto" panose="02000000000000000000" pitchFamily="2" charset="0"/>
                  <a:ea typeface="Roboto" panose="02000000000000000000" pitchFamily="2" charset="0"/>
                </a:rPr>
                <a:t>CIT exposure has a “statistically significant impact on the incidence of fatal shootings of unarmed persons in mental health crisis.”</a:t>
              </a:r>
              <a:endParaRPr sz="950" dirty="0">
                <a:solidFill>
                  <a:schemeClr val="tx1"/>
                </a:solidFill>
                <a:latin typeface="Roboto" panose="02000000000000000000" pitchFamily="2" charset="0"/>
                <a:ea typeface="Roboto" panose="02000000000000000000" pitchFamily="2" charset="0"/>
                <a:cs typeface="Roboto"/>
                <a:sym typeface="Roboto"/>
              </a:endParaRPr>
            </a:p>
          </p:txBody>
        </p:sp>
        <p:sp>
          <p:nvSpPr>
            <p:cNvPr id="1696" name="Google Shape;1696;p32"/>
            <p:cNvSpPr/>
            <p:nvPr/>
          </p:nvSpPr>
          <p:spPr>
            <a:xfrm>
              <a:off x="869888" y="1605988"/>
              <a:ext cx="672600" cy="6726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lt1"/>
                  </a:solidFill>
                  <a:latin typeface="Fira Sans Extra Condensed Medium"/>
                  <a:ea typeface="Fira Sans Extra Condensed Medium"/>
                  <a:cs typeface="Fira Sans Extra Condensed Medium"/>
                  <a:sym typeface="Fira Sans Extra Condensed Medium"/>
                </a:rPr>
                <a:t>1</a:t>
              </a:r>
              <a:endParaRPr sz="2400">
                <a:solidFill>
                  <a:schemeClr val="lt1"/>
                </a:solidFill>
                <a:latin typeface="Fira Sans Extra Condensed Medium"/>
                <a:ea typeface="Fira Sans Extra Condensed Medium"/>
                <a:cs typeface="Fira Sans Extra Condensed Medium"/>
                <a:sym typeface="Fira Sans Extra Condensed Medium"/>
              </a:endParaRPr>
            </a:p>
          </p:txBody>
        </p:sp>
      </p:grpSp>
      <p:grpSp>
        <p:nvGrpSpPr>
          <p:cNvPr id="1697" name="Google Shape;1697;p32"/>
          <p:cNvGrpSpPr/>
          <p:nvPr/>
        </p:nvGrpSpPr>
        <p:grpSpPr>
          <a:xfrm>
            <a:off x="2048470" y="1408339"/>
            <a:ext cx="1688354" cy="3315266"/>
            <a:chOff x="2047588" y="1605988"/>
            <a:chExt cx="1688354" cy="3315266"/>
          </a:xfrm>
        </p:grpSpPr>
        <p:sp>
          <p:nvSpPr>
            <p:cNvPr id="1698" name="Google Shape;1698;p32"/>
            <p:cNvSpPr txBox="1"/>
            <p:nvPr/>
          </p:nvSpPr>
          <p:spPr>
            <a:xfrm>
              <a:off x="2124166" y="2522432"/>
              <a:ext cx="1529844" cy="4812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dirty="0">
                  <a:solidFill>
                    <a:schemeClr val="dk1"/>
                  </a:solidFill>
                  <a:latin typeface="Fira Sans Extra Condensed Medium"/>
                  <a:ea typeface="Fira Sans Extra Condensed Medium"/>
                  <a:cs typeface="Fira Sans Extra Condensed Medium"/>
                  <a:sym typeface="Fira Sans Extra Condensed Medium"/>
                </a:rPr>
                <a:t>Improves officer knowledge and attitude regarding mental illness</a:t>
              </a:r>
              <a:endParaRPr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1699" name="Google Shape;1699;p32"/>
            <p:cNvSpPr txBox="1"/>
            <p:nvPr/>
          </p:nvSpPr>
          <p:spPr>
            <a:xfrm>
              <a:off x="2047588" y="3202415"/>
              <a:ext cx="1688354" cy="1718839"/>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CIT training has been shown to improve “officers’ confidence in identifying and responding to persons with mental illness.”</a:t>
              </a:r>
            </a:p>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research has shown a reduction in “officer bias” towards individuals with mental health disabilities after CIT training.</a:t>
              </a:r>
              <a:endParaRPr sz="950" dirty="0">
                <a:latin typeface="Roboto" panose="02000000000000000000" pitchFamily="2" charset="0"/>
                <a:ea typeface="Roboto" panose="02000000000000000000" pitchFamily="2" charset="0"/>
                <a:sym typeface="Roboto"/>
              </a:endParaRPr>
            </a:p>
          </p:txBody>
        </p:sp>
        <p:sp>
          <p:nvSpPr>
            <p:cNvPr id="1700" name="Google Shape;1700;p32"/>
            <p:cNvSpPr/>
            <p:nvPr/>
          </p:nvSpPr>
          <p:spPr>
            <a:xfrm>
              <a:off x="2552788" y="1605988"/>
              <a:ext cx="672600" cy="6726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lt1"/>
                  </a:solidFill>
                  <a:latin typeface="Fira Sans Extra Condensed Medium"/>
                  <a:ea typeface="Fira Sans Extra Condensed Medium"/>
                  <a:cs typeface="Fira Sans Extra Condensed Medium"/>
                  <a:sym typeface="Fira Sans Extra Condensed Medium"/>
                </a:rPr>
                <a:t>2</a:t>
              </a:r>
              <a:endParaRPr sz="2400">
                <a:solidFill>
                  <a:schemeClr val="lt1"/>
                </a:solidFill>
                <a:latin typeface="Fira Sans Extra Condensed Medium"/>
                <a:ea typeface="Fira Sans Extra Condensed Medium"/>
                <a:cs typeface="Fira Sans Extra Condensed Medium"/>
                <a:sym typeface="Fira Sans Extra Condensed Medium"/>
              </a:endParaRPr>
            </a:p>
          </p:txBody>
        </p:sp>
      </p:grpSp>
      <p:grpSp>
        <p:nvGrpSpPr>
          <p:cNvPr id="1701" name="Google Shape;1701;p32"/>
          <p:cNvGrpSpPr/>
          <p:nvPr/>
        </p:nvGrpSpPr>
        <p:grpSpPr>
          <a:xfrm>
            <a:off x="7172429" y="1408339"/>
            <a:ext cx="1679152" cy="2779835"/>
            <a:chOff x="7172429" y="1605988"/>
            <a:chExt cx="1679152" cy="2779835"/>
          </a:xfrm>
        </p:grpSpPr>
        <p:sp>
          <p:nvSpPr>
            <p:cNvPr id="1702" name="Google Shape;1702;p32"/>
            <p:cNvSpPr txBox="1"/>
            <p:nvPr/>
          </p:nvSpPr>
          <p:spPr>
            <a:xfrm>
              <a:off x="7243774" y="2538759"/>
              <a:ext cx="1497900" cy="4812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dirty="0">
                  <a:solidFill>
                    <a:schemeClr val="dk1"/>
                  </a:solidFill>
                  <a:latin typeface="Fira Sans Extra Condensed Medium"/>
                  <a:ea typeface="Fira Sans Extra Condensed Medium"/>
                  <a:cs typeface="Fira Sans Extra Condensed Medium"/>
                  <a:sym typeface="Fira Sans Extra Condensed Medium"/>
                </a:rPr>
                <a:t>Produces cost savings for departments</a:t>
              </a:r>
              <a:endParaRPr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1703" name="Google Shape;1703;p32"/>
            <p:cNvSpPr txBox="1"/>
            <p:nvPr/>
          </p:nvSpPr>
          <p:spPr>
            <a:xfrm>
              <a:off x="7172429" y="3727023"/>
              <a:ext cx="1679152" cy="6588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Compared to community-based treatment,  incarceration is costly.</a:t>
              </a:r>
            </a:p>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Implementation of CIT in the Albuquerque Police Department saw a 58% decrease in the use of SWAT teams involving a mental health crisis intervention</a:t>
              </a:r>
            </a:p>
            <a:p>
              <a:pPr marL="0" lvl="0" indent="0" rtl="0">
                <a:spcBef>
                  <a:spcPts val="0"/>
                </a:spcBef>
                <a:spcAft>
                  <a:spcPts val="0"/>
                </a:spcAft>
                <a:buNone/>
              </a:pPr>
              <a:endParaRPr sz="1000" dirty="0">
                <a:latin typeface="Roboto" panose="02000000000000000000" pitchFamily="2" charset="0"/>
                <a:ea typeface="Roboto" panose="02000000000000000000" pitchFamily="2" charset="0"/>
                <a:sym typeface="Roboto"/>
              </a:endParaRPr>
            </a:p>
          </p:txBody>
        </p:sp>
        <p:sp>
          <p:nvSpPr>
            <p:cNvPr id="1704" name="Google Shape;1704;p32"/>
            <p:cNvSpPr/>
            <p:nvPr/>
          </p:nvSpPr>
          <p:spPr>
            <a:xfrm>
              <a:off x="7601488" y="1605988"/>
              <a:ext cx="672600" cy="672600"/>
            </a:xfrm>
            <a:prstGeom prst="ellipse">
              <a:avLst/>
            </a:prstGeom>
            <a:solidFill>
              <a:schemeClr val="dk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solidFill>
                    <a:schemeClr val="lt1"/>
                  </a:solidFill>
                  <a:latin typeface="Fira Sans Extra Condensed Medium"/>
                  <a:ea typeface="Fira Sans Extra Condensed Medium"/>
                  <a:cs typeface="Fira Sans Extra Condensed Medium"/>
                  <a:sym typeface="Fira Sans Extra Condensed Medium"/>
                </a:rPr>
                <a:t>5</a:t>
              </a:r>
              <a:endParaRPr sz="2400" dirty="0">
                <a:solidFill>
                  <a:schemeClr val="lt1"/>
                </a:solidFill>
                <a:latin typeface="Fira Sans Extra Condensed Medium"/>
                <a:ea typeface="Fira Sans Extra Condensed Medium"/>
                <a:cs typeface="Fira Sans Extra Condensed Medium"/>
                <a:sym typeface="Fira Sans Extra Condensed Medium"/>
              </a:endParaRPr>
            </a:p>
          </p:txBody>
        </p:sp>
      </p:grpSp>
      <p:grpSp>
        <p:nvGrpSpPr>
          <p:cNvPr id="1705" name="Google Shape;1705;p32"/>
          <p:cNvGrpSpPr/>
          <p:nvPr/>
        </p:nvGrpSpPr>
        <p:grpSpPr>
          <a:xfrm>
            <a:off x="5418009" y="1408339"/>
            <a:ext cx="1793372" cy="3431320"/>
            <a:chOff x="5418009" y="1605988"/>
            <a:chExt cx="1793372" cy="3431320"/>
          </a:xfrm>
        </p:grpSpPr>
        <p:sp>
          <p:nvSpPr>
            <p:cNvPr id="1706" name="Google Shape;1706;p32"/>
            <p:cNvSpPr txBox="1"/>
            <p:nvPr/>
          </p:nvSpPr>
          <p:spPr>
            <a:xfrm>
              <a:off x="5418009" y="2521554"/>
              <a:ext cx="1678329" cy="4812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dirty="0">
                  <a:solidFill>
                    <a:schemeClr val="dk1"/>
                  </a:solidFill>
                  <a:latin typeface="Fira Sans Extra Condensed Medium"/>
                  <a:ea typeface="Fira Sans Extra Condensed Medium"/>
                  <a:cs typeface="Fira Sans Extra Condensed Medium"/>
                  <a:sym typeface="Fira Sans Extra Condensed Medium"/>
                </a:rPr>
                <a:t>Decreases encounters with criminal justice system</a:t>
              </a:r>
              <a:endParaRPr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1707" name="Google Shape;1707;p32"/>
            <p:cNvSpPr txBox="1"/>
            <p:nvPr/>
          </p:nvSpPr>
          <p:spPr>
            <a:xfrm>
              <a:off x="5465411" y="3084969"/>
              <a:ext cx="1745970" cy="1952339"/>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A study supported an association between CIT and lower arrest rates of persons with mental illnesses, and an increase in the number of mental health calls identified.</a:t>
              </a:r>
            </a:p>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In Chicago, CIT officers were less likely to resolve mental health calls with contact only than their non-CIT colleagues.</a:t>
              </a:r>
              <a:endParaRPr sz="950" dirty="0">
                <a:latin typeface="Roboto" panose="02000000000000000000" pitchFamily="2" charset="0"/>
                <a:ea typeface="Roboto" panose="02000000000000000000" pitchFamily="2" charset="0"/>
                <a:sym typeface="Roboto"/>
              </a:endParaRPr>
            </a:p>
          </p:txBody>
        </p:sp>
        <p:sp>
          <p:nvSpPr>
            <p:cNvPr id="1708" name="Google Shape;1708;p32"/>
            <p:cNvSpPr/>
            <p:nvPr/>
          </p:nvSpPr>
          <p:spPr>
            <a:xfrm>
              <a:off x="5918588" y="1605988"/>
              <a:ext cx="672600" cy="6726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lt1"/>
                  </a:solidFill>
                  <a:latin typeface="Fira Sans Extra Condensed Medium"/>
                  <a:ea typeface="Fira Sans Extra Condensed Medium"/>
                  <a:cs typeface="Fira Sans Extra Condensed Medium"/>
                  <a:sym typeface="Fira Sans Extra Condensed Medium"/>
                </a:rPr>
                <a:t>4</a:t>
              </a:r>
              <a:endParaRPr sz="2400">
                <a:solidFill>
                  <a:schemeClr val="lt1"/>
                </a:solidFill>
                <a:latin typeface="Fira Sans Extra Condensed Medium"/>
                <a:ea typeface="Fira Sans Extra Condensed Medium"/>
                <a:cs typeface="Fira Sans Extra Condensed Medium"/>
                <a:sym typeface="Fira Sans Extra Condensed Medium"/>
              </a:endParaRPr>
            </a:p>
          </p:txBody>
        </p:sp>
      </p:grpSp>
      <p:grpSp>
        <p:nvGrpSpPr>
          <p:cNvPr id="1709" name="Google Shape;1709;p32"/>
          <p:cNvGrpSpPr/>
          <p:nvPr/>
        </p:nvGrpSpPr>
        <p:grpSpPr>
          <a:xfrm>
            <a:off x="3731420" y="1408339"/>
            <a:ext cx="1792224" cy="3482456"/>
            <a:chOff x="3730538" y="1605988"/>
            <a:chExt cx="1792224" cy="3482456"/>
          </a:xfrm>
        </p:grpSpPr>
        <p:sp>
          <p:nvSpPr>
            <p:cNvPr id="1710" name="Google Shape;1710;p32"/>
            <p:cNvSpPr txBox="1"/>
            <p:nvPr/>
          </p:nvSpPr>
          <p:spPr>
            <a:xfrm>
              <a:off x="3822168" y="2538759"/>
              <a:ext cx="1497900" cy="4812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500" dirty="0">
                  <a:solidFill>
                    <a:schemeClr val="dk1"/>
                  </a:solidFill>
                  <a:latin typeface="Fira Sans Extra Condensed Medium"/>
                  <a:ea typeface="Fira Sans Extra Condensed Medium"/>
                  <a:cs typeface="Fira Sans Extra Condensed Medium"/>
                  <a:sym typeface="Fira Sans Extra Condensed Medium"/>
                </a:rPr>
                <a:t>Increases access to mental health services</a:t>
              </a:r>
              <a:endParaRPr sz="1500"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1711" name="Google Shape;1711;p32"/>
            <p:cNvSpPr txBox="1"/>
            <p:nvPr/>
          </p:nvSpPr>
          <p:spPr>
            <a:xfrm>
              <a:off x="3730538" y="3205554"/>
              <a:ext cx="1792224" cy="188289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rPr>
                <a:t>The Memphis Police Department’s CIT program reported that in its first 4 years, the rate of referrals to the regional psychiatric emergency service by officers increased by 42%.</a:t>
              </a:r>
            </a:p>
            <a:p>
              <a:pPr marL="171450" lvl="0" indent="-171450" rtl="0">
                <a:spcBef>
                  <a:spcPts val="0"/>
                </a:spcBef>
                <a:spcAft>
                  <a:spcPts val="0"/>
                </a:spcAft>
                <a:buFont typeface="Arial" panose="020B0604020202020204" pitchFamily="34" charset="0"/>
                <a:buChar char="•"/>
              </a:pPr>
              <a:r>
                <a:rPr lang="en-US" sz="950" dirty="0">
                  <a:latin typeface="Roboto" panose="02000000000000000000" pitchFamily="2" charset="0"/>
                  <a:ea typeface="Roboto" panose="02000000000000000000" pitchFamily="2" charset="0"/>
                  <a:sym typeface="Roboto"/>
                </a:rPr>
                <a:t>Other studies reflect that CIT trained officers transport persons with mental illness to services more than non CIT trained officers</a:t>
              </a:r>
              <a:endParaRPr sz="950" dirty="0">
                <a:latin typeface="Roboto" panose="02000000000000000000" pitchFamily="2" charset="0"/>
                <a:ea typeface="Roboto" panose="02000000000000000000" pitchFamily="2" charset="0"/>
                <a:sym typeface="Roboto"/>
              </a:endParaRPr>
            </a:p>
          </p:txBody>
        </p:sp>
        <p:sp>
          <p:nvSpPr>
            <p:cNvPr id="1712" name="Google Shape;1712;p32"/>
            <p:cNvSpPr/>
            <p:nvPr/>
          </p:nvSpPr>
          <p:spPr>
            <a:xfrm>
              <a:off x="4235688" y="1605988"/>
              <a:ext cx="672600" cy="672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400">
                  <a:solidFill>
                    <a:schemeClr val="lt1"/>
                  </a:solidFill>
                  <a:latin typeface="Fira Sans Extra Condensed Medium"/>
                  <a:ea typeface="Fira Sans Extra Condensed Medium"/>
                  <a:cs typeface="Fira Sans Extra Condensed Medium"/>
                  <a:sym typeface="Fira Sans Extra Condensed Medium"/>
                </a:rPr>
                <a:t>3</a:t>
              </a:r>
              <a:endParaRPr sz="2400">
                <a:solidFill>
                  <a:schemeClr val="lt1"/>
                </a:solidFill>
                <a:latin typeface="Fira Sans Extra Condensed Medium"/>
                <a:ea typeface="Fira Sans Extra Condensed Medium"/>
                <a:cs typeface="Fira Sans Extra Condensed Medium"/>
                <a:sym typeface="Fira Sans Extra Condensed Medium"/>
              </a:endParaRPr>
            </a:p>
          </p:txBody>
        </p:sp>
      </p:grpSp>
      <p:cxnSp>
        <p:nvCxnSpPr>
          <p:cNvPr id="1713" name="Google Shape;1713;p32"/>
          <p:cNvCxnSpPr>
            <a:endCxn id="1700" idx="2"/>
          </p:cNvCxnSpPr>
          <p:nvPr/>
        </p:nvCxnSpPr>
        <p:spPr>
          <a:xfrm>
            <a:off x="1543270" y="1744639"/>
            <a:ext cx="1010400" cy="0"/>
          </a:xfrm>
          <a:prstGeom prst="straightConnector1">
            <a:avLst/>
          </a:prstGeom>
          <a:noFill/>
          <a:ln w="19050" cap="flat" cmpd="sng">
            <a:solidFill>
              <a:schemeClr val="dk1"/>
            </a:solidFill>
            <a:prstDash val="solid"/>
            <a:round/>
            <a:headEnd type="none" w="med" len="med"/>
            <a:tailEnd type="none" w="med" len="med"/>
          </a:ln>
        </p:spPr>
      </p:cxnSp>
      <p:cxnSp>
        <p:nvCxnSpPr>
          <p:cNvPr id="1714" name="Google Shape;1714;p32"/>
          <p:cNvCxnSpPr>
            <a:stCxn id="1700" idx="6"/>
            <a:endCxn id="1712" idx="2"/>
          </p:cNvCxnSpPr>
          <p:nvPr/>
        </p:nvCxnSpPr>
        <p:spPr>
          <a:xfrm>
            <a:off x="3226270" y="1744639"/>
            <a:ext cx="1010300" cy="0"/>
          </a:xfrm>
          <a:prstGeom prst="straightConnector1">
            <a:avLst/>
          </a:prstGeom>
          <a:noFill/>
          <a:ln w="19050" cap="flat" cmpd="sng">
            <a:solidFill>
              <a:schemeClr val="dk1"/>
            </a:solidFill>
            <a:prstDash val="solid"/>
            <a:round/>
            <a:headEnd type="none" w="med" len="med"/>
            <a:tailEnd type="none" w="med" len="med"/>
          </a:ln>
        </p:spPr>
      </p:cxnSp>
      <p:cxnSp>
        <p:nvCxnSpPr>
          <p:cNvPr id="1715" name="Google Shape;1715;p32"/>
          <p:cNvCxnSpPr>
            <a:stCxn id="1712" idx="6"/>
            <a:endCxn id="1708" idx="2"/>
          </p:cNvCxnSpPr>
          <p:nvPr/>
        </p:nvCxnSpPr>
        <p:spPr>
          <a:xfrm>
            <a:off x="4909170" y="1744639"/>
            <a:ext cx="1009418" cy="0"/>
          </a:xfrm>
          <a:prstGeom prst="straightConnector1">
            <a:avLst/>
          </a:prstGeom>
          <a:noFill/>
          <a:ln w="19050" cap="flat" cmpd="sng">
            <a:solidFill>
              <a:schemeClr val="dk1"/>
            </a:solidFill>
            <a:prstDash val="solid"/>
            <a:round/>
            <a:headEnd type="none" w="med" len="med"/>
            <a:tailEnd type="none" w="med" len="med"/>
          </a:ln>
        </p:spPr>
      </p:cxnSp>
      <p:cxnSp>
        <p:nvCxnSpPr>
          <p:cNvPr id="1716" name="Google Shape;1716;p32"/>
          <p:cNvCxnSpPr>
            <a:stCxn id="1708" idx="6"/>
            <a:endCxn id="1704" idx="2"/>
          </p:cNvCxnSpPr>
          <p:nvPr/>
        </p:nvCxnSpPr>
        <p:spPr>
          <a:xfrm>
            <a:off x="6591188" y="1744639"/>
            <a:ext cx="1010300" cy="0"/>
          </a:xfrm>
          <a:prstGeom prst="straightConnector1">
            <a:avLst/>
          </a:prstGeom>
          <a:noFill/>
          <a:ln w="19050" cap="flat" cmpd="sng">
            <a:solidFill>
              <a:schemeClr val="dk1"/>
            </a:solidFill>
            <a:prstDash val="solid"/>
            <a:round/>
            <a:headEnd type="none" w="med" len="med"/>
            <a:tailEnd type="non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22"/>
        <p:cNvGrpSpPr/>
        <p:nvPr/>
      </p:nvGrpSpPr>
      <p:grpSpPr>
        <a:xfrm>
          <a:off x="0" y="0"/>
          <a:ext cx="0" cy="0"/>
          <a:chOff x="0" y="0"/>
          <a:chExt cx="0" cy="0"/>
        </a:xfrm>
      </p:grpSpPr>
      <p:grpSp>
        <p:nvGrpSpPr>
          <p:cNvPr id="723" name="Google Shape;723;p22"/>
          <p:cNvGrpSpPr/>
          <p:nvPr/>
        </p:nvGrpSpPr>
        <p:grpSpPr>
          <a:xfrm>
            <a:off x="3069156" y="1480813"/>
            <a:ext cx="3005688" cy="3069082"/>
            <a:chOff x="3064972" y="1497720"/>
            <a:chExt cx="3005688" cy="3069082"/>
          </a:xfrm>
        </p:grpSpPr>
        <p:sp>
          <p:nvSpPr>
            <p:cNvPr id="724" name="Google Shape;724;p22"/>
            <p:cNvSpPr/>
            <p:nvPr/>
          </p:nvSpPr>
          <p:spPr>
            <a:xfrm>
              <a:off x="3769050" y="2226938"/>
              <a:ext cx="1605900" cy="16059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22"/>
            <p:cNvSpPr/>
            <p:nvPr/>
          </p:nvSpPr>
          <p:spPr>
            <a:xfrm>
              <a:off x="3064972" y="1497720"/>
              <a:ext cx="941700" cy="9417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726" name="Google Shape;726;p22"/>
            <p:cNvSpPr/>
            <p:nvPr/>
          </p:nvSpPr>
          <p:spPr>
            <a:xfrm>
              <a:off x="3064972" y="3625102"/>
              <a:ext cx="941700" cy="9417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727" name="Google Shape;727;p22"/>
            <p:cNvSpPr/>
            <p:nvPr/>
          </p:nvSpPr>
          <p:spPr>
            <a:xfrm flipH="1">
              <a:off x="5128960" y="1497720"/>
              <a:ext cx="941700" cy="9417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sp>
          <p:nvSpPr>
            <p:cNvPr id="728" name="Google Shape;728;p22"/>
            <p:cNvSpPr/>
            <p:nvPr/>
          </p:nvSpPr>
          <p:spPr>
            <a:xfrm flipH="1">
              <a:off x="5128960" y="3625102"/>
              <a:ext cx="941700" cy="941700"/>
            </a:xfrm>
            <a:prstGeom prst="ellipse">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2400">
                <a:solidFill>
                  <a:srgbClr val="FFFFFF"/>
                </a:solidFill>
                <a:latin typeface="Fira Sans Extra Condensed Medium"/>
                <a:ea typeface="Fira Sans Extra Condensed Medium"/>
                <a:cs typeface="Fira Sans Extra Condensed Medium"/>
                <a:sym typeface="Fira Sans Extra Condensed Medium"/>
              </a:endParaRPr>
            </a:p>
          </p:txBody>
        </p:sp>
        <p:cxnSp>
          <p:nvCxnSpPr>
            <p:cNvPr id="729" name="Google Shape;729;p22"/>
            <p:cNvCxnSpPr>
              <a:stCxn id="724" idx="0"/>
              <a:endCxn id="725" idx="6"/>
            </p:cNvCxnSpPr>
            <p:nvPr/>
          </p:nvCxnSpPr>
          <p:spPr>
            <a:xfrm rot="16200000" flipV="1">
              <a:off x="4160152" y="1815090"/>
              <a:ext cx="258368" cy="565328"/>
            </a:xfrm>
            <a:prstGeom prst="bentConnector2">
              <a:avLst/>
            </a:prstGeom>
            <a:noFill/>
            <a:ln w="19050" cap="flat" cmpd="sng">
              <a:solidFill>
                <a:schemeClr val="dk1"/>
              </a:solidFill>
              <a:prstDash val="solid"/>
              <a:round/>
              <a:headEnd type="none" w="med" len="med"/>
              <a:tailEnd type="none" w="med" len="med"/>
            </a:ln>
          </p:spPr>
        </p:cxnSp>
        <p:cxnSp>
          <p:nvCxnSpPr>
            <p:cNvPr id="730" name="Google Shape;730;p22"/>
            <p:cNvCxnSpPr>
              <a:stCxn id="724" idx="0"/>
              <a:endCxn id="727" idx="6"/>
            </p:cNvCxnSpPr>
            <p:nvPr/>
          </p:nvCxnSpPr>
          <p:spPr>
            <a:xfrm rot="5400000" flipH="1" flipV="1">
              <a:off x="4721296" y="1819274"/>
              <a:ext cx="258368" cy="556960"/>
            </a:xfrm>
            <a:prstGeom prst="bentConnector2">
              <a:avLst/>
            </a:prstGeom>
            <a:noFill/>
            <a:ln w="19050" cap="flat" cmpd="sng">
              <a:solidFill>
                <a:schemeClr val="dk1"/>
              </a:solidFill>
              <a:prstDash val="solid"/>
              <a:round/>
              <a:headEnd type="none" w="med" len="med"/>
              <a:tailEnd type="none" w="med" len="med"/>
            </a:ln>
          </p:spPr>
        </p:cxnSp>
        <p:cxnSp>
          <p:nvCxnSpPr>
            <p:cNvPr id="731" name="Google Shape;731;p22"/>
            <p:cNvCxnSpPr>
              <a:stCxn id="724" idx="4"/>
              <a:endCxn id="726" idx="6"/>
            </p:cNvCxnSpPr>
            <p:nvPr/>
          </p:nvCxnSpPr>
          <p:spPr>
            <a:xfrm rot="5400000">
              <a:off x="4157779" y="3681731"/>
              <a:ext cx="263114" cy="565328"/>
            </a:xfrm>
            <a:prstGeom prst="bentConnector2">
              <a:avLst/>
            </a:prstGeom>
            <a:noFill/>
            <a:ln w="19050" cap="flat" cmpd="sng">
              <a:solidFill>
                <a:schemeClr val="dk1"/>
              </a:solidFill>
              <a:prstDash val="solid"/>
              <a:round/>
              <a:headEnd type="none" w="med" len="med"/>
              <a:tailEnd type="none" w="med" len="med"/>
            </a:ln>
          </p:spPr>
        </p:cxnSp>
        <p:cxnSp>
          <p:nvCxnSpPr>
            <p:cNvPr id="732" name="Google Shape;732;p22"/>
            <p:cNvCxnSpPr>
              <a:stCxn id="724" idx="4"/>
              <a:endCxn id="728" idx="6"/>
            </p:cNvCxnSpPr>
            <p:nvPr/>
          </p:nvCxnSpPr>
          <p:spPr>
            <a:xfrm rot="16200000" flipH="1">
              <a:off x="4718923" y="3685915"/>
              <a:ext cx="263114" cy="556960"/>
            </a:xfrm>
            <a:prstGeom prst="bentConnector2">
              <a:avLst/>
            </a:prstGeom>
            <a:noFill/>
            <a:ln w="19050" cap="flat" cmpd="sng">
              <a:solidFill>
                <a:schemeClr val="dk1"/>
              </a:solidFill>
              <a:prstDash val="solid"/>
              <a:round/>
              <a:headEnd type="none" w="med" len="med"/>
              <a:tailEnd type="none" w="med" len="med"/>
            </a:ln>
          </p:spPr>
        </p:cxnSp>
      </p:grpSp>
      <p:sp>
        <p:nvSpPr>
          <p:cNvPr id="769" name="Google Shape;769;p22"/>
          <p:cNvSpPr txBox="1">
            <a:spLocks noGrp="1"/>
          </p:cNvSpPr>
          <p:nvPr>
            <p:ph type="title"/>
          </p:nvPr>
        </p:nvSpPr>
        <p:spPr>
          <a:xfrm>
            <a:off x="311700" y="366296"/>
            <a:ext cx="8520600" cy="481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Solution #2: Detailed Policies and Procedures</a:t>
            </a:r>
            <a:endParaRPr dirty="0"/>
          </a:p>
        </p:txBody>
      </p:sp>
      <p:grpSp>
        <p:nvGrpSpPr>
          <p:cNvPr id="771" name="Google Shape;771;p22"/>
          <p:cNvGrpSpPr/>
          <p:nvPr/>
        </p:nvGrpSpPr>
        <p:grpSpPr>
          <a:xfrm>
            <a:off x="381902" y="1058324"/>
            <a:ext cx="2630957" cy="1626703"/>
            <a:chOff x="385072" y="1421975"/>
            <a:chExt cx="2630957" cy="1306629"/>
          </a:xfrm>
        </p:grpSpPr>
        <p:sp>
          <p:nvSpPr>
            <p:cNvPr id="772" name="Google Shape;772;p22"/>
            <p:cNvSpPr txBox="1"/>
            <p:nvPr/>
          </p:nvSpPr>
          <p:spPr>
            <a:xfrm>
              <a:off x="457199" y="1421975"/>
              <a:ext cx="2436725"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50" u="sng" dirty="0">
                  <a:solidFill>
                    <a:schemeClr val="tx1"/>
                  </a:solidFill>
                  <a:highlight>
                    <a:srgbClr val="41BFB3"/>
                  </a:highlight>
                  <a:latin typeface="Fira Sans Extra Condensed Medium"/>
                  <a:ea typeface="Fira Sans Extra Condensed Medium"/>
                  <a:cs typeface="Fira Sans Extra Condensed Medium"/>
                  <a:sym typeface="Fira Sans Extra Condensed Medium"/>
                </a:rPr>
                <a:t>Reinterpreting the Americans with Disabilities Act (ADA)</a:t>
              </a:r>
              <a:endParaRPr sz="1250" u="sng" dirty="0">
                <a:solidFill>
                  <a:schemeClr val="tx1"/>
                </a:solidFill>
                <a:highlight>
                  <a:srgbClr val="41BFB3"/>
                </a:highlight>
                <a:latin typeface="Fira Sans Extra Condensed Medium"/>
                <a:ea typeface="Fira Sans Extra Condensed Medium"/>
                <a:cs typeface="Fira Sans Extra Condensed Medium"/>
                <a:sym typeface="Fira Sans Extra Condensed Medium"/>
              </a:endParaRPr>
            </a:p>
          </p:txBody>
        </p:sp>
        <p:sp>
          <p:nvSpPr>
            <p:cNvPr id="773" name="Google Shape;773;p22"/>
            <p:cNvSpPr txBox="1"/>
            <p:nvPr/>
          </p:nvSpPr>
          <p:spPr>
            <a:xfrm>
              <a:off x="385072" y="1892804"/>
              <a:ext cx="2630957" cy="835800"/>
            </a:xfrm>
            <a:prstGeom prst="rect">
              <a:avLst/>
            </a:prstGeom>
            <a:noFill/>
            <a:ln>
              <a:noFill/>
            </a:ln>
          </p:spPr>
          <p:txBody>
            <a:bodyPr spcFirstLastPara="1" wrap="square" lIns="91425" tIns="91425" rIns="91425" bIns="91425" anchor="ctr" anchorCtr="0">
              <a:noAutofit/>
            </a:bodyPr>
            <a:lstStyle/>
            <a:p>
              <a:pPr marL="171450" lvl="0" indent="-171450" algn="l" rtl="0">
                <a:spcBef>
                  <a:spcPts val="0"/>
                </a:spcBef>
                <a:spcAft>
                  <a:spcPts val="0"/>
                </a:spcAft>
                <a:buFont typeface="Arial" panose="020B0604020202020204" pitchFamily="34" charset="0"/>
                <a:buChar char="•"/>
              </a:pPr>
              <a:r>
                <a:rPr lang="en-US" sz="900" dirty="0">
                  <a:solidFill>
                    <a:schemeClr val="dk1"/>
                  </a:solidFill>
                  <a:latin typeface="Roboto" panose="02000000000000000000" pitchFamily="2" charset="0"/>
                  <a:ea typeface="Roboto" panose="02000000000000000000" pitchFamily="2" charset="0"/>
                  <a:cs typeface="Roboto"/>
                  <a:sym typeface="Roboto"/>
                </a:rPr>
                <a:t>A study found that neither CIT exposure nor application of Title II of the ADA to arrests had a </a:t>
              </a:r>
              <a:r>
                <a:rPr lang="en-US" sz="900" dirty="0">
                  <a:latin typeface="Roboto" panose="02000000000000000000" pitchFamily="2" charset="0"/>
                  <a:ea typeface="Roboto" panose="02000000000000000000" pitchFamily="2" charset="0"/>
                </a:rPr>
                <a:t>statistically significant impact on the number of armed persons with mental illness shot and killed by police officers. </a:t>
              </a:r>
            </a:p>
            <a:p>
              <a:pPr marL="171450" lvl="0" indent="-171450" algn="l" rtl="0">
                <a:spcBef>
                  <a:spcPts val="0"/>
                </a:spcBef>
                <a:spcAft>
                  <a:spcPts val="0"/>
                </a:spcAft>
                <a:buFont typeface="Arial" panose="020B0604020202020204" pitchFamily="34" charset="0"/>
                <a:buChar char="•"/>
              </a:pPr>
              <a:r>
                <a:rPr lang="en-US" sz="900" dirty="0">
                  <a:latin typeface="Roboto" panose="02000000000000000000" pitchFamily="2" charset="0"/>
                  <a:ea typeface="Roboto" panose="02000000000000000000" pitchFamily="2" charset="0"/>
                </a:rPr>
                <a:t>However, training </a:t>
              </a:r>
              <a:r>
                <a:rPr lang="en-US" sz="900" i="1" dirty="0">
                  <a:latin typeface="Roboto" panose="02000000000000000000" pitchFamily="2" charset="0"/>
                  <a:ea typeface="Roboto" panose="02000000000000000000" pitchFamily="2" charset="0"/>
                </a:rPr>
                <a:t>and</a:t>
              </a:r>
              <a:r>
                <a:rPr lang="en-US" sz="900" dirty="0">
                  <a:latin typeface="Roboto" panose="02000000000000000000" pitchFamily="2" charset="0"/>
                  <a:ea typeface="Roboto" panose="02000000000000000000" pitchFamily="2" charset="0"/>
                </a:rPr>
                <a:t> Title II status did have produce a significant decrease, suggesting that interpreting the ADA to require CIT training would best protect persons with mental illness.</a:t>
              </a:r>
              <a:endParaRPr sz="900" dirty="0">
                <a:solidFill>
                  <a:schemeClr val="dk1"/>
                </a:solidFill>
                <a:latin typeface="Roboto" panose="02000000000000000000" pitchFamily="2" charset="0"/>
                <a:ea typeface="Roboto" panose="02000000000000000000" pitchFamily="2" charset="0"/>
                <a:cs typeface="Roboto"/>
                <a:sym typeface="Roboto"/>
              </a:endParaRPr>
            </a:p>
          </p:txBody>
        </p:sp>
      </p:grpSp>
      <p:grpSp>
        <p:nvGrpSpPr>
          <p:cNvPr id="774" name="Google Shape;774;p22"/>
          <p:cNvGrpSpPr/>
          <p:nvPr/>
        </p:nvGrpSpPr>
        <p:grpSpPr>
          <a:xfrm>
            <a:off x="355655" y="3074522"/>
            <a:ext cx="2633472" cy="1544029"/>
            <a:chOff x="363059" y="3074522"/>
            <a:chExt cx="2441448" cy="1544029"/>
          </a:xfrm>
        </p:grpSpPr>
        <p:sp>
          <p:nvSpPr>
            <p:cNvPr id="775" name="Google Shape;775;p22"/>
            <p:cNvSpPr txBox="1"/>
            <p:nvPr/>
          </p:nvSpPr>
          <p:spPr>
            <a:xfrm>
              <a:off x="363059" y="3074522"/>
              <a:ext cx="2441448"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50" u="sng" dirty="0">
                  <a:solidFill>
                    <a:schemeClr val="dk1"/>
                  </a:solidFill>
                  <a:highlight>
                    <a:srgbClr val="F24182"/>
                  </a:highlight>
                  <a:latin typeface="Fira Sans Extra Condensed Medium"/>
                  <a:ea typeface="Fira Sans Extra Condensed Medium"/>
                  <a:cs typeface="Fira Sans Extra Condensed Medium"/>
                  <a:sym typeface="Fira Sans Extra Condensed Medium"/>
                </a:rPr>
                <a:t>Education of persons with mental illness regarding their rights</a:t>
              </a:r>
              <a:endParaRPr sz="1250" u="sng" dirty="0">
                <a:solidFill>
                  <a:schemeClr val="dk1"/>
                </a:solidFill>
                <a:highlight>
                  <a:srgbClr val="F24182"/>
                </a:highlight>
                <a:latin typeface="Fira Sans Extra Condensed Medium"/>
                <a:ea typeface="Fira Sans Extra Condensed Medium"/>
                <a:cs typeface="Fira Sans Extra Condensed Medium"/>
                <a:sym typeface="Fira Sans Extra Condensed Medium"/>
              </a:endParaRPr>
            </a:p>
          </p:txBody>
        </p:sp>
        <p:sp>
          <p:nvSpPr>
            <p:cNvPr id="776" name="Google Shape;776;p22"/>
            <p:cNvSpPr txBox="1"/>
            <p:nvPr/>
          </p:nvSpPr>
          <p:spPr>
            <a:xfrm>
              <a:off x="392530" y="3782751"/>
              <a:ext cx="2365242" cy="835800"/>
            </a:xfrm>
            <a:prstGeom prst="rect">
              <a:avLst/>
            </a:prstGeom>
            <a:noFill/>
            <a:ln>
              <a:noFill/>
            </a:ln>
          </p:spPr>
          <p:txBody>
            <a:bodyPr spcFirstLastPara="1" wrap="square" lIns="91425" tIns="91425" rIns="91425" bIns="91425" anchor="ctr" anchorCtr="0">
              <a:noAutofit/>
            </a:bodyPr>
            <a:lstStyle/>
            <a:p>
              <a:pPr marL="171450" lvl="0" indent="-171450" algn="l" rtl="0">
                <a:spcBef>
                  <a:spcPts val="0"/>
                </a:spcBef>
                <a:spcAft>
                  <a:spcPts val="0"/>
                </a:spcAft>
                <a:buFont typeface="Arial" panose="020B0604020202020204" pitchFamily="34" charset="0"/>
                <a:buChar char="•"/>
              </a:pPr>
              <a:r>
                <a:rPr lang="en-US" sz="900" b="0" i="0" dirty="0">
                  <a:solidFill>
                    <a:schemeClr val="tx1"/>
                  </a:solidFill>
                  <a:effectLst/>
                  <a:latin typeface="Roboto" panose="02000000000000000000" pitchFamily="2" charset="0"/>
                  <a:ea typeface="Roboto" panose="02000000000000000000" pitchFamily="2" charset="0"/>
                </a:rPr>
                <a:t>Individuals with mental illness can pursue enforcement of the ADA by filing a complaint through the Department of Justice, which can “conduct compliance reviews to determine an entity’s compliance with Title II” of the ADA</a:t>
              </a:r>
            </a:p>
            <a:p>
              <a:pPr marL="171450" lvl="0" indent="-171450" algn="l" rtl="0">
                <a:spcBef>
                  <a:spcPts val="0"/>
                </a:spcBef>
                <a:spcAft>
                  <a:spcPts val="0"/>
                </a:spcAft>
                <a:buFont typeface="Arial" panose="020B0604020202020204" pitchFamily="34" charset="0"/>
                <a:buChar char="•"/>
              </a:pPr>
              <a:r>
                <a:rPr lang="en-US" sz="900" b="0" i="0" dirty="0">
                  <a:solidFill>
                    <a:schemeClr val="tx1"/>
                  </a:solidFill>
                  <a:effectLst/>
                  <a:latin typeface="Roboto" panose="02000000000000000000" pitchFamily="2" charset="0"/>
                  <a:ea typeface="Roboto" panose="02000000000000000000" pitchFamily="2" charset="0"/>
                </a:rPr>
                <a:t>Individuals with mental illness can also sue under 42 U.S.C. 1983 for violation of their constitutional rights on the theory of failure-to-train</a:t>
              </a:r>
            </a:p>
            <a:p>
              <a:pPr marL="0" lvl="0" indent="0" algn="l" rtl="0">
                <a:spcBef>
                  <a:spcPts val="0"/>
                </a:spcBef>
                <a:spcAft>
                  <a:spcPts val="0"/>
                </a:spcAft>
                <a:buNone/>
              </a:pPr>
              <a:endParaRPr sz="900" dirty="0">
                <a:solidFill>
                  <a:schemeClr val="tx1"/>
                </a:solidFill>
                <a:latin typeface="Roboto" panose="02000000000000000000" pitchFamily="2" charset="0"/>
                <a:ea typeface="Roboto" panose="02000000000000000000" pitchFamily="2" charset="0"/>
                <a:cs typeface="Roboto"/>
                <a:sym typeface="Roboto"/>
              </a:endParaRPr>
            </a:p>
          </p:txBody>
        </p:sp>
      </p:grpSp>
      <p:grpSp>
        <p:nvGrpSpPr>
          <p:cNvPr id="777" name="Google Shape;777;p22"/>
          <p:cNvGrpSpPr/>
          <p:nvPr/>
        </p:nvGrpSpPr>
        <p:grpSpPr>
          <a:xfrm>
            <a:off x="6253024" y="1128448"/>
            <a:ext cx="2433776" cy="1490369"/>
            <a:chOff x="6252662" y="1128448"/>
            <a:chExt cx="2441448" cy="1490369"/>
          </a:xfrm>
        </p:grpSpPr>
        <p:sp>
          <p:nvSpPr>
            <p:cNvPr id="778" name="Google Shape;778;p22"/>
            <p:cNvSpPr txBox="1"/>
            <p:nvPr/>
          </p:nvSpPr>
          <p:spPr>
            <a:xfrm flipH="1">
              <a:off x="6252662" y="1128448"/>
              <a:ext cx="2441448" cy="260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50" u="sng" dirty="0">
                  <a:solidFill>
                    <a:schemeClr val="dk1"/>
                  </a:solidFill>
                  <a:highlight>
                    <a:srgbClr val="198DE6"/>
                  </a:highlight>
                  <a:latin typeface="Fira Sans Extra Condensed Medium"/>
                  <a:ea typeface="Fira Sans Extra Condensed Medium"/>
                  <a:cs typeface="Fira Sans Extra Condensed Medium"/>
                  <a:sym typeface="Fira Sans Extra Condensed Medium"/>
                </a:rPr>
                <a:t>General suggestions to avoid escalation</a:t>
              </a:r>
              <a:endParaRPr sz="1250" u="sng" dirty="0">
                <a:solidFill>
                  <a:schemeClr val="dk1"/>
                </a:solidFill>
                <a:highlight>
                  <a:srgbClr val="198DE6"/>
                </a:highlight>
                <a:latin typeface="Fira Sans Extra Condensed Medium"/>
                <a:ea typeface="Fira Sans Extra Condensed Medium"/>
                <a:cs typeface="Fira Sans Extra Condensed Medium"/>
                <a:sym typeface="Fira Sans Extra Condensed Medium"/>
              </a:endParaRPr>
            </a:p>
          </p:txBody>
        </p:sp>
        <p:sp>
          <p:nvSpPr>
            <p:cNvPr id="779" name="Google Shape;779;p22"/>
            <p:cNvSpPr txBox="1"/>
            <p:nvPr/>
          </p:nvSpPr>
          <p:spPr>
            <a:xfrm flipH="1">
              <a:off x="6277790" y="1783017"/>
              <a:ext cx="2373675" cy="8358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00" dirty="0">
                  <a:latin typeface="Roboto" panose="02000000000000000000" pitchFamily="2" charset="0"/>
                  <a:ea typeface="Roboto" panose="02000000000000000000" pitchFamily="2" charset="0"/>
                </a:rPr>
                <a:t>One recommendation by the DOJ was that when police officers are aware that they are interacting with a person with mental illness, it “may be beneficial to check that the individual understands the officer’s commands.” For example, when issuing Miranda warnings, police officers are advised to ask the individual to repeat each phrase</a:t>
              </a:r>
              <a:endParaRPr sz="900" dirty="0">
                <a:latin typeface="Roboto" panose="02000000000000000000" pitchFamily="2" charset="0"/>
                <a:ea typeface="Roboto" panose="02000000000000000000" pitchFamily="2" charset="0"/>
                <a:sym typeface="Roboto"/>
              </a:endParaRPr>
            </a:p>
          </p:txBody>
        </p:sp>
      </p:grpSp>
      <p:grpSp>
        <p:nvGrpSpPr>
          <p:cNvPr id="780" name="Google Shape;780;p22"/>
          <p:cNvGrpSpPr/>
          <p:nvPr/>
        </p:nvGrpSpPr>
        <p:grpSpPr>
          <a:xfrm>
            <a:off x="6278075" y="3176525"/>
            <a:ext cx="2366216" cy="1369504"/>
            <a:chOff x="6295550" y="3176525"/>
            <a:chExt cx="2223821" cy="1369504"/>
          </a:xfrm>
        </p:grpSpPr>
        <p:sp>
          <p:nvSpPr>
            <p:cNvPr id="781" name="Google Shape;781;p22"/>
            <p:cNvSpPr txBox="1"/>
            <p:nvPr/>
          </p:nvSpPr>
          <p:spPr>
            <a:xfrm flipH="1">
              <a:off x="6295550" y="3176525"/>
              <a:ext cx="2223821" cy="260700"/>
            </a:xfrm>
            <a:prstGeom prst="rect">
              <a:avLst/>
            </a:prstGeom>
            <a:noFill/>
            <a:ln>
              <a:noFill/>
            </a:ln>
          </p:spPr>
          <p:txBody>
            <a:bodyPr spcFirstLastPara="1" wrap="square" lIns="91425" tIns="91425" rIns="91425" bIns="91425" anchor="ctr" anchorCtr="0">
              <a:noAutofit/>
            </a:bodyPr>
            <a:lstStyle/>
            <a:p>
              <a:pPr marL="0" lvl="0" indent="0" algn="ctr" rtl="0">
                <a:lnSpc>
                  <a:spcPct val="80000"/>
                </a:lnSpc>
                <a:spcBef>
                  <a:spcPts val="0"/>
                </a:spcBef>
                <a:spcAft>
                  <a:spcPts val="0"/>
                </a:spcAft>
                <a:buNone/>
              </a:pPr>
              <a:r>
                <a:rPr lang="en" sz="1250" u="sng" dirty="0">
                  <a:solidFill>
                    <a:schemeClr val="dk1"/>
                  </a:solidFill>
                  <a:highlight>
                    <a:srgbClr val="F28322"/>
                  </a:highlight>
                  <a:latin typeface="Fira Sans Extra Condensed Medium"/>
                  <a:ea typeface="Fira Sans Extra Condensed Medium"/>
                  <a:cs typeface="Fira Sans Extra Condensed Medium"/>
                  <a:sym typeface="Fira Sans Extra Condensed Medium"/>
                </a:rPr>
                <a:t>Public education about those with mental illness in the criminal justice system</a:t>
              </a:r>
              <a:endParaRPr sz="1250" u="sng" dirty="0">
                <a:solidFill>
                  <a:schemeClr val="dk1"/>
                </a:solidFill>
                <a:highlight>
                  <a:srgbClr val="F28322"/>
                </a:highlight>
                <a:latin typeface="Fira Sans Extra Condensed Medium"/>
                <a:ea typeface="Fira Sans Extra Condensed Medium"/>
                <a:cs typeface="Fira Sans Extra Condensed Medium"/>
                <a:sym typeface="Fira Sans Extra Condensed Medium"/>
              </a:endParaRPr>
            </a:p>
          </p:txBody>
        </p:sp>
        <p:sp>
          <p:nvSpPr>
            <p:cNvPr id="782" name="Google Shape;782;p22"/>
            <p:cNvSpPr txBox="1"/>
            <p:nvPr/>
          </p:nvSpPr>
          <p:spPr>
            <a:xfrm flipH="1">
              <a:off x="6335737" y="3710229"/>
              <a:ext cx="2118300" cy="835800"/>
            </a:xfrm>
            <a:prstGeom prst="rect">
              <a:avLst/>
            </a:prstGeom>
            <a:noFill/>
            <a:ln>
              <a:noFill/>
            </a:ln>
          </p:spPr>
          <p:txBody>
            <a:bodyPr spcFirstLastPara="1" wrap="square" lIns="91425" tIns="91425" rIns="91425" bIns="91425" anchor="ctr" anchorCtr="0">
              <a:noAutofit/>
            </a:bodyPr>
            <a:lstStyle/>
            <a:p>
              <a:pPr marL="171450" lvl="0" indent="-171450" rtl="0">
                <a:spcBef>
                  <a:spcPts val="0"/>
                </a:spcBef>
                <a:spcAft>
                  <a:spcPts val="0"/>
                </a:spcAft>
                <a:buFont typeface="Arial" panose="020B0604020202020204" pitchFamily="34" charset="0"/>
                <a:buChar char="•"/>
              </a:pPr>
              <a:r>
                <a:rPr lang="en-US" sz="900" dirty="0">
                  <a:latin typeface="Roboto" panose="02000000000000000000" pitchFamily="2" charset="0"/>
                  <a:ea typeface="Roboto" panose="02000000000000000000" pitchFamily="2" charset="0"/>
                </a:rPr>
                <a:t>Ken Karle identified that “getting communities…to appreciate the implications of locking up the mentally ill in jails on minor charges and using jails as hospitals for the seriously mentally ill remains a serious challenge.”</a:t>
              </a:r>
              <a:endParaRPr sz="900" dirty="0">
                <a:latin typeface="Roboto" panose="02000000000000000000" pitchFamily="2" charset="0"/>
                <a:ea typeface="Roboto" panose="02000000000000000000" pitchFamily="2" charset="0"/>
                <a:sym typeface="Roboto"/>
              </a:endParaRPr>
            </a:p>
          </p:txBody>
        </p:sp>
      </p:grpSp>
      <p:grpSp>
        <p:nvGrpSpPr>
          <p:cNvPr id="118" name="Google Shape;3986;p46">
            <a:extLst>
              <a:ext uri="{FF2B5EF4-FFF2-40B4-BE49-F238E27FC236}">
                <a16:creationId xmlns:a16="http://schemas.microsoft.com/office/drawing/2014/main" id="{6CE2C690-82F0-48E3-997D-8649C8B3F9F5}"/>
              </a:ext>
            </a:extLst>
          </p:cNvPr>
          <p:cNvGrpSpPr/>
          <p:nvPr/>
        </p:nvGrpSpPr>
        <p:grpSpPr>
          <a:xfrm>
            <a:off x="5336373" y="3817536"/>
            <a:ext cx="548640" cy="548640"/>
            <a:chOff x="12455025" y="4693025"/>
            <a:chExt cx="462600" cy="461800"/>
          </a:xfrm>
        </p:grpSpPr>
        <p:sp>
          <p:nvSpPr>
            <p:cNvPr id="119" name="Google Shape;3987;p46">
              <a:extLst>
                <a:ext uri="{FF2B5EF4-FFF2-40B4-BE49-F238E27FC236}">
                  <a16:creationId xmlns:a16="http://schemas.microsoft.com/office/drawing/2014/main" id="{8D354A81-7773-404F-A4F7-56A9C43F2C7C}"/>
                </a:ext>
              </a:extLst>
            </p:cNvPr>
            <p:cNvSpPr/>
            <p:nvPr/>
          </p:nvSpPr>
          <p:spPr>
            <a:xfrm>
              <a:off x="12802975" y="4763750"/>
              <a:ext cx="107350" cy="91900"/>
            </a:xfrm>
            <a:custGeom>
              <a:avLst/>
              <a:gdLst/>
              <a:ahLst/>
              <a:cxnLst/>
              <a:rect l="l" t="t" r="r" b="b"/>
              <a:pathLst>
                <a:path w="4294" h="3676" extrusionOk="0">
                  <a:moveTo>
                    <a:pt x="2147" y="0"/>
                  </a:moveTo>
                  <a:cubicBezTo>
                    <a:pt x="976" y="0"/>
                    <a:pt x="1" y="976"/>
                    <a:pt x="1" y="2147"/>
                  </a:cubicBezTo>
                  <a:cubicBezTo>
                    <a:pt x="1" y="2700"/>
                    <a:pt x="228" y="3220"/>
                    <a:pt x="554" y="3578"/>
                  </a:cubicBezTo>
                  <a:lnTo>
                    <a:pt x="1594" y="3675"/>
                  </a:lnTo>
                  <a:lnTo>
                    <a:pt x="3773" y="3578"/>
                  </a:lnTo>
                  <a:cubicBezTo>
                    <a:pt x="4098" y="3187"/>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3988;p46">
              <a:extLst>
                <a:ext uri="{FF2B5EF4-FFF2-40B4-BE49-F238E27FC236}">
                  <a16:creationId xmlns:a16="http://schemas.microsoft.com/office/drawing/2014/main" id="{5F575A8B-5010-4BAE-ABF9-79704126CD13}"/>
                </a:ext>
              </a:extLst>
            </p:cNvPr>
            <p:cNvSpPr/>
            <p:nvPr/>
          </p:nvSpPr>
          <p:spPr>
            <a:xfrm>
              <a:off x="12461525" y="4763750"/>
              <a:ext cx="107350" cy="94325"/>
            </a:xfrm>
            <a:custGeom>
              <a:avLst/>
              <a:gdLst/>
              <a:ahLst/>
              <a:cxnLst/>
              <a:rect l="l" t="t" r="r" b="b"/>
              <a:pathLst>
                <a:path w="4294" h="3773" extrusionOk="0">
                  <a:moveTo>
                    <a:pt x="2147" y="0"/>
                  </a:moveTo>
                  <a:cubicBezTo>
                    <a:pt x="976" y="0"/>
                    <a:pt x="0" y="976"/>
                    <a:pt x="0" y="2147"/>
                  </a:cubicBezTo>
                  <a:cubicBezTo>
                    <a:pt x="0" y="2700"/>
                    <a:pt x="196" y="3187"/>
                    <a:pt x="553" y="3578"/>
                  </a:cubicBezTo>
                  <a:lnTo>
                    <a:pt x="1366" y="3773"/>
                  </a:lnTo>
                  <a:lnTo>
                    <a:pt x="3383" y="3578"/>
                  </a:lnTo>
                  <a:lnTo>
                    <a:pt x="3740" y="3578"/>
                  </a:lnTo>
                  <a:cubicBezTo>
                    <a:pt x="4098" y="3220"/>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3989;p46">
              <a:extLst>
                <a:ext uri="{FF2B5EF4-FFF2-40B4-BE49-F238E27FC236}">
                  <a16:creationId xmlns:a16="http://schemas.microsoft.com/office/drawing/2014/main" id="{67B9C4E5-5136-4B29-A60D-FE4A03ACC6EE}"/>
                </a:ext>
              </a:extLst>
            </p:cNvPr>
            <p:cNvSpPr/>
            <p:nvPr/>
          </p:nvSpPr>
          <p:spPr>
            <a:xfrm>
              <a:off x="12529825" y="4836925"/>
              <a:ext cx="311400" cy="311400"/>
            </a:xfrm>
            <a:custGeom>
              <a:avLst/>
              <a:gdLst/>
              <a:ahLst/>
              <a:cxnLst/>
              <a:rect l="l" t="t" r="r" b="b"/>
              <a:pathLst>
                <a:path w="12456" h="12456" extrusionOk="0">
                  <a:moveTo>
                    <a:pt x="6244" y="0"/>
                  </a:moveTo>
                  <a:cubicBezTo>
                    <a:pt x="2797" y="0"/>
                    <a:pt x="0" y="2797"/>
                    <a:pt x="0" y="6211"/>
                  </a:cubicBezTo>
                  <a:cubicBezTo>
                    <a:pt x="0" y="9659"/>
                    <a:pt x="2797" y="12455"/>
                    <a:pt x="6244" y="12455"/>
                  </a:cubicBezTo>
                  <a:cubicBezTo>
                    <a:pt x="9658" y="12455"/>
                    <a:pt x="12455" y="9659"/>
                    <a:pt x="12455" y="6211"/>
                  </a:cubicBezTo>
                  <a:cubicBezTo>
                    <a:pt x="12455" y="2797"/>
                    <a:pt x="9658" y="0"/>
                    <a:pt x="62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3990;p46">
              <a:extLst>
                <a:ext uri="{FF2B5EF4-FFF2-40B4-BE49-F238E27FC236}">
                  <a16:creationId xmlns:a16="http://schemas.microsoft.com/office/drawing/2014/main" id="{5FA615B0-1BAE-4F85-80E5-2A50A9002895}"/>
                </a:ext>
              </a:extLst>
            </p:cNvPr>
            <p:cNvSpPr/>
            <p:nvPr/>
          </p:nvSpPr>
          <p:spPr>
            <a:xfrm>
              <a:off x="12563950" y="4871075"/>
              <a:ext cx="243125" cy="243100"/>
            </a:xfrm>
            <a:custGeom>
              <a:avLst/>
              <a:gdLst/>
              <a:ahLst/>
              <a:cxnLst/>
              <a:rect l="l" t="t" r="r" b="b"/>
              <a:pathLst>
                <a:path w="9725" h="9724" extrusionOk="0">
                  <a:moveTo>
                    <a:pt x="4879" y="0"/>
                  </a:moveTo>
                  <a:cubicBezTo>
                    <a:pt x="2180" y="0"/>
                    <a:pt x="1" y="2179"/>
                    <a:pt x="1" y="4845"/>
                  </a:cubicBezTo>
                  <a:cubicBezTo>
                    <a:pt x="1" y="6276"/>
                    <a:pt x="619" y="7577"/>
                    <a:pt x="1594" y="8455"/>
                  </a:cubicBezTo>
                  <a:cubicBezTo>
                    <a:pt x="2472" y="9236"/>
                    <a:pt x="3611" y="9723"/>
                    <a:pt x="4846" y="9723"/>
                  </a:cubicBezTo>
                  <a:cubicBezTo>
                    <a:pt x="6115" y="9723"/>
                    <a:pt x="7253" y="9236"/>
                    <a:pt x="8131" y="8455"/>
                  </a:cubicBezTo>
                  <a:cubicBezTo>
                    <a:pt x="9106" y="7577"/>
                    <a:pt x="9724" y="6276"/>
                    <a:pt x="9724" y="4845"/>
                  </a:cubicBezTo>
                  <a:cubicBezTo>
                    <a:pt x="9724" y="2179"/>
                    <a:pt x="7545" y="0"/>
                    <a:pt x="4879" y="0"/>
                  </a:cubicBezTo>
                  <a:close/>
                </a:path>
              </a:pathLst>
            </a:custGeom>
            <a:solidFill>
              <a:srgbClr val="F9F7F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3991;p46">
              <a:extLst>
                <a:ext uri="{FF2B5EF4-FFF2-40B4-BE49-F238E27FC236}">
                  <a16:creationId xmlns:a16="http://schemas.microsoft.com/office/drawing/2014/main" id="{5701FF10-0949-4185-B09B-97463B1E4D4E}"/>
                </a:ext>
              </a:extLst>
            </p:cNvPr>
            <p:cNvSpPr/>
            <p:nvPr/>
          </p:nvSpPr>
          <p:spPr>
            <a:xfrm>
              <a:off x="12603800" y="4871075"/>
              <a:ext cx="163425" cy="243100"/>
            </a:xfrm>
            <a:custGeom>
              <a:avLst/>
              <a:gdLst/>
              <a:ahLst/>
              <a:cxnLst/>
              <a:rect l="l" t="t" r="r" b="b"/>
              <a:pathLst>
                <a:path w="6537" h="9724" extrusionOk="0">
                  <a:moveTo>
                    <a:pt x="3285" y="0"/>
                  </a:moveTo>
                  <a:cubicBezTo>
                    <a:pt x="1561" y="0"/>
                    <a:pt x="163" y="1398"/>
                    <a:pt x="163" y="3089"/>
                  </a:cubicBezTo>
                  <a:cubicBezTo>
                    <a:pt x="163" y="4000"/>
                    <a:pt x="553" y="4780"/>
                    <a:pt x="1139" y="5366"/>
                  </a:cubicBezTo>
                  <a:cubicBezTo>
                    <a:pt x="586" y="6016"/>
                    <a:pt x="228" y="6829"/>
                    <a:pt x="130" y="7675"/>
                  </a:cubicBezTo>
                  <a:lnTo>
                    <a:pt x="0" y="8455"/>
                  </a:lnTo>
                  <a:cubicBezTo>
                    <a:pt x="878" y="9236"/>
                    <a:pt x="2017" y="9723"/>
                    <a:pt x="3285" y="9723"/>
                  </a:cubicBezTo>
                  <a:cubicBezTo>
                    <a:pt x="4521" y="9723"/>
                    <a:pt x="5691" y="9236"/>
                    <a:pt x="6537" y="8455"/>
                  </a:cubicBezTo>
                  <a:lnTo>
                    <a:pt x="6439" y="7675"/>
                  </a:lnTo>
                  <a:cubicBezTo>
                    <a:pt x="6309" y="6829"/>
                    <a:pt x="5951" y="6016"/>
                    <a:pt x="5399" y="5366"/>
                  </a:cubicBezTo>
                  <a:cubicBezTo>
                    <a:pt x="5984" y="4780"/>
                    <a:pt x="6374" y="4000"/>
                    <a:pt x="6374" y="3089"/>
                  </a:cubicBezTo>
                  <a:cubicBezTo>
                    <a:pt x="6374" y="1398"/>
                    <a:pt x="4976" y="0"/>
                    <a:pt x="3285" y="0"/>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3992;p46">
              <a:extLst>
                <a:ext uri="{FF2B5EF4-FFF2-40B4-BE49-F238E27FC236}">
                  <a16:creationId xmlns:a16="http://schemas.microsoft.com/office/drawing/2014/main" id="{0FF57657-5D0F-45DE-8EF3-F7B36EEB57E9}"/>
                </a:ext>
              </a:extLst>
            </p:cNvPr>
            <p:cNvSpPr/>
            <p:nvPr/>
          </p:nvSpPr>
          <p:spPr>
            <a:xfrm>
              <a:off x="12603800" y="4871075"/>
              <a:ext cx="95950" cy="243100"/>
            </a:xfrm>
            <a:custGeom>
              <a:avLst/>
              <a:gdLst/>
              <a:ahLst/>
              <a:cxnLst/>
              <a:rect l="l" t="t" r="r" b="b"/>
              <a:pathLst>
                <a:path w="3838" h="9724" extrusionOk="0">
                  <a:moveTo>
                    <a:pt x="3252" y="0"/>
                  </a:moveTo>
                  <a:cubicBezTo>
                    <a:pt x="1561" y="0"/>
                    <a:pt x="163" y="1398"/>
                    <a:pt x="163" y="3089"/>
                  </a:cubicBezTo>
                  <a:cubicBezTo>
                    <a:pt x="163" y="4000"/>
                    <a:pt x="553" y="4813"/>
                    <a:pt x="1139" y="5366"/>
                  </a:cubicBezTo>
                  <a:cubicBezTo>
                    <a:pt x="586" y="6016"/>
                    <a:pt x="228" y="6829"/>
                    <a:pt x="130" y="7675"/>
                  </a:cubicBezTo>
                  <a:lnTo>
                    <a:pt x="0" y="8455"/>
                  </a:lnTo>
                  <a:cubicBezTo>
                    <a:pt x="878" y="9236"/>
                    <a:pt x="2017" y="9723"/>
                    <a:pt x="3285" y="9723"/>
                  </a:cubicBezTo>
                  <a:cubicBezTo>
                    <a:pt x="3447" y="9723"/>
                    <a:pt x="3643" y="9723"/>
                    <a:pt x="3838" y="9691"/>
                  </a:cubicBezTo>
                  <a:cubicBezTo>
                    <a:pt x="2992" y="9593"/>
                    <a:pt x="2212" y="9268"/>
                    <a:pt x="1561" y="8780"/>
                  </a:cubicBezTo>
                  <a:cubicBezTo>
                    <a:pt x="1301" y="8618"/>
                    <a:pt x="1171" y="8293"/>
                    <a:pt x="1204" y="7967"/>
                  </a:cubicBezTo>
                  <a:lnTo>
                    <a:pt x="1269" y="7675"/>
                  </a:lnTo>
                  <a:cubicBezTo>
                    <a:pt x="1366" y="6829"/>
                    <a:pt x="1724" y="6016"/>
                    <a:pt x="2277" y="5366"/>
                  </a:cubicBezTo>
                  <a:cubicBezTo>
                    <a:pt x="1691" y="4813"/>
                    <a:pt x="1301" y="4000"/>
                    <a:pt x="1301" y="3089"/>
                  </a:cubicBezTo>
                  <a:cubicBezTo>
                    <a:pt x="1301" y="1594"/>
                    <a:pt x="2407" y="325"/>
                    <a:pt x="3838" y="65"/>
                  </a:cubicBezTo>
                  <a:cubicBezTo>
                    <a:pt x="3643" y="33"/>
                    <a:pt x="3447" y="0"/>
                    <a:pt x="3252" y="0"/>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3993;p46">
              <a:extLst>
                <a:ext uri="{FF2B5EF4-FFF2-40B4-BE49-F238E27FC236}">
                  <a16:creationId xmlns:a16="http://schemas.microsoft.com/office/drawing/2014/main" id="{CAFEEDCC-0401-4663-A46B-0284F855C0D8}"/>
                </a:ext>
              </a:extLst>
            </p:cNvPr>
            <p:cNvSpPr/>
            <p:nvPr/>
          </p:nvSpPr>
          <p:spPr>
            <a:xfrm>
              <a:off x="12632250" y="4699525"/>
              <a:ext cx="107350" cy="90275"/>
            </a:xfrm>
            <a:custGeom>
              <a:avLst/>
              <a:gdLst/>
              <a:ahLst/>
              <a:cxnLst/>
              <a:rect l="l" t="t" r="r" b="b"/>
              <a:pathLst>
                <a:path w="4294" h="3611" extrusionOk="0">
                  <a:moveTo>
                    <a:pt x="2147" y="0"/>
                  </a:moveTo>
                  <a:cubicBezTo>
                    <a:pt x="976" y="0"/>
                    <a:pt x="1" y="976"/>
                    <a:pt x="1" y="2147"/>
                  </a:cubicBezTo>
                  <a:cubicBezTo>
                    <a:pt x="1" y="2700"/>
                    <a:pt x="196" y="3187"/>
                    <a:pt x="553" y="3578"/>
                  </a:cubicBezTo>
                  <a:lnTo>
                    <a:pt x="1171" y="3480"/>
                  </a:lnTo>
                  <a:lnTo>
                    <a:pt x="3155" y="3545"/>
                  </a:lnTo>
                  <a:lnTo>
                    <a:pt x="3740" y="3610"/>
                  </a:lnTo>
                  <a:cubicBezTo>
                    <a:pt x="4098" y="3220"/>
                    <a:pt x="4293" y="2700"/>
                    <a:pt x="4293" y="2147"/>
                  </a:cubicBezTo>
                  <a:cubicBezTo>
                    <a:pt x="4293" y="976"/>
                    <a:pt x="3350" y="0"/>
                    <a:pt x="2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994;p46">
              <a:extLst>
                <a:ext uri="{FF2B5EF4-FFF2-40B4-BE49-F238E27FC236}">
                  <a16:creationId xmlns:a16="http://schemas.microsoft.com/office/drawing/2014/main" id="{FF93190D-0E6B-4A6A-BA5E-13C8EE9C5A6B}"/>
                </a:ext>
              </a:extLst>
            </p:cNvPr>
            <p:cNvSpPr/>
            <p:nvPr/>
          </p:nvSpPr>
          <p:spPr>
            <a:xfrm>
              <a:off x="12646075" y="4699525"/>
              <a:ext cx="79700" cy="107350"/>
            </a:xfrm>
            <a:custGeom>
              <a:avLst/>
              <a:gdLst/>
              <a:ahLst/>
              <a:cxnLst/>
              <a:rect l="l" t="t" r="r" b="b"/>
              <a:pathLst>
                <a:path w="3188" h="4294" extrusionOk="0">
                  <a:moveTo>
                    <a:pt x="1594" y="0"/>
                  </a:moveTo>
                  <a:cubicBezTo>
                    <a:pt x="813" y="0"/>
                    <a:pt x="163" y="651"/>
                    <a:pt x="163" y="1431"/>
                  </a:cubicBezTo>
                  <a:cubicBezTo>
                    <a:pt x="163" y="1789"/>
                    <a:pt x="293" y="2114"/>
                    <a:pt x="521" y="2374"/>
                  </a:cubicBezTo>
                  <a:cubicBezTo>
                    <a:pt x="293" y="2602"/>
                    <a:pt x="131" y="2895"/>
                    <a:pt x="65" y="3220"/>
                  </a:cubicBezTo>
                  <a:lnTo>
                    <a:pt x="0" y="3578"/>
                  </a:lnTo>
                  <a:cubicBezTo>
                    <a:pt x="391" y="4033"/>
                    <a:pt x="976" y="4293"/>
                    <a:pt x="1594" y="4293"/>
                  </a:cubicBezTo>
                  <a:cubicBezTo>
                    <a:pt x="2244" y="4293"/>
                    <a:pt x="2797" y="4033"/>
                    <a:pt x="3187" y="3610"/>
                  </a:cubicBezTo>
                  <a:lnTo>
                    <a:pt x="3090" y="3220"/>
                  </a:lnTo>
                  <a:cubicBezTo>
                    <a:pt x="3057" y="3057"/>
                    <a:pt x="3025" y="2927"/>
                    <a:pt x="2927" y="2765"/>
                  </a:cubicBezTo>
                  <a:cubicBezTo>
                    <a:pt x="2862" y="2635"/>
                    <a:pt x="2765" y="2504"/>
                    <a:pt x="2635" y="2374"/>
                  </a:cubicBezTo>
                  <a:cubicBezTo>
                    <a:pt x="2862" y="2114"/>
                    <a:pt x="2992" y="1789"/>
                    <a:pt x="2992" y="1431"/>
                  </a:cubicBezTo>
                  <a:cubicBezTo>
                    <a:pt x="2992" y="651"/>
                    <a:pt x="2374" y="0"/>
                    <a:pt x="1594" y="0"/>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995;p46">
              <a:extLst>
                <a:ext uri="{FF2B5EF4-FFF2-40B4-BE49-F238E27FC236}">
                  <a16:creationId xmlns:a16="http://schemas.microsoft.com/office/drawing/2014/main" id="{1D6ED21F-D514-4A10-8199-1BF17ADCE094}"/>
                </a:ext>
              </a:extLst>
            </p:cNvPr>
            <p:cNvSpPr/>
            <p:nvPr/>
          </p:nvSpPr>
          <p:spPr>
            <a:xfrm>
              <a:off x="12646075" y="4699800"/>
              <a:ext cx="49625" cy="107075"/>
            </a:xfrm>
            <a:custGeom>
              <a:avLst/>
              <a:gdLst/>
              <a:ahLst/>
              <a:cxnLst/>
              <a:rect l="l" t="t" r="r" b="b"/>
              <a:pathLst>
                <a:path w="1985" h="4283" extrusionOk="0">
                  <a:moveTo>
                    <a:pt x="1639" y="1"/>
                  </a:moveTo>
                  <a:cubicBezTo>
                    <a:pt x="1560" y="1"/>
                    <a:pt x="1480" y="9"/>
                    <a:pt x="1399" y="22"/>
                  </a:cubicBezTo>
                  <a:cubicBezTo>
                    <a:pt x="716" y="87"/>
                    <a:pt x="228" y="640"/>
                    <a:pt x="163" y="1323"/>
                  </a:cubicBezTo>
                  <a:cubicBezTo>
                    <a:pt x="131" y="1713"/>
                    <a:pt x="261" y="2071"/>
                    <a:pt x="521" y="2363"/>
                  </a:cubicBezTo>
                  <a:cubicBezTo>
                    <a:pt x="293" y="2591"/>
                    <a:pt x="131" y="2916"/>
                    <a:pt x="65" y="3241"/>
                  </a:cubicBezTo>
                  <a:lnTo>
                    <a:pt x="0" y="3567"/>
                  </a:lnTo>
                  <a:cubicBezTo>
                    <a:pt x="391" y="4022"/>
                    <a:pt x="976" y="4282"/>
                    <a:pt x="1594" y="4282"/>
                  </a:cubicBezTo>
                  <a:cubicBezTo>
                    <a:pt x="1724" y="4282"/>
                    <a:pt x="1854" y="4282"/>
                    <a:pt x="1984" y="4250"/>
                  </a:cubicBezTo>
                  <a:cubicBezTo>
                    <a:pt x="1529" y="4184"/>
                    <a:pt x="1139" y="3957"/>
                    <a:pt x="813" y="3632"/>
                  </a:cubicBezTo>
                  <a:cubicBezTo>
                    <a:pt x="781" y="3599"/>
                    <a:pt x="781" y="3534"/>
                    <a:pt x="781" y="3469"/>
                  </a:cubicBezTo>
                  <a:lnTo>
                    <a:pt x="813" y="3209"/>
                  </a:lnTo>
                  <a:cubicBezTo>
                    <a:pt x="878" y="2884"/>
                    <a:pt x="1041" y="2591"/>
                    <a:pt x="1269" y="2363"/>
                  </a:cubicBezTo>
                  <a:cubicBezTo>
                    <a:pt x="1074" y="2103"/>
                    <a:pt x="911" y="1778"/>
                    <a:pt x="911" y="1420"/>
                  </a:cubicBezTo>
                  <a:cubicBezTo>
                    <a:pt x="911" y="770"/>
                    <a:pt x="1366" y="217"/>
                    <a:pt x="1952" y="54"/>
                  </a:cubicBezTo>
                  <a:cubicBezTo>
                    <a:pt x="1856" y="16"/>
                    <a:pt x="1750" y="1"/>
                    <a:pt x="1639"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3996;p46">
              <a:extLst>
                <a:ext uri="{FF2B5EF4-FFF2-40B4-BE49-F238E27FC236}">
                  <a16:creationId xmlns:a16="http://schemas.microsoft.com/office/drawing/2014/main" id="{A553C6AA-4C02-43F1-B618-1D0E58E41BF0}"/>
                </a:ext>
              </a:extLst>
            </p:cNvPr>
            <p:cNvSpPr/>
            <p:nvPr/>
          </p:nvSpPr>
          <p:spPr>
            <a:xfrm>
              <a:off x="12475350" y="4763750"/>
              <a:ext cx="79700" cy="107350"/>
            </a:xfrm>
            <a:custGeom>
              <a:avLst/>
              <a:gdLst/>
              <a:ahLst/>
              <a:cxnLst/>
              <a:rect l="l" t="t" r="r" b="b"/>
              <a:pathLst>
                <a:path w="3188" h="4294" extrusionOk="0">
                  <a:moveTo>
                    <a:pt x="1594" y="0"/>
                  </a:moveTo>
                  <a:cubicBezTo>
                    <a:pt x="781" y="0"/>
                    <a:pt x="163" y="651"/>
                    <a:pt x="163" y="1431"/>
                  </a:cubicBezTo>
                  <a:cubicBezTo>
                    <a:pt x="163" y="1789"/>
                    <a:pt x="293" y="2114"/>
                    <a:pt x="521" y="2374"/>
                  </a:cubicBezTo>
                  <a:cubicBezTo>
                    <a:pt x="293" y="2602"/>
                    <a:pt x="130" y="2895"/>
                    <a:pt x="65" y="3220"/>
                  </a:cubicBezTo>
                  <a:lnTo>
                    <a:pt x="0" y="3578"/>
                  </a:lnTo>
                  <a:cubicBezTo>
                    <a:pt x="391" y="4033"/>
                    <a:pt x="976" y="4293"/>
                    <a:pt x="1594" y="4293"/>
                  </a:cubicBezTo>
                  <a:cubicBezTo>
                    <a:pt x="2244" y="4293"/>
                    <a:pt x="2797" y="4033"/>
                    <a:pt x="3187" y="3578"/>
                  </a:cubicBezTo>
                  <a:lnTo>
                    <a:pt x="3090" y="3220"/>
                  </a:lnTo>
                  <a:cubicBezTo>
                    <a:pt x="3025" y="2895"/>
                    <a:pt x="2862" y="2602"/>
                    <a:pt x="2634" y="2374"/>
                  </a:cubicBezTo>
                  <a:cubicBezTo>
                    <a:pt x="2862" y="2114"/>
                    <a:pt x="2992" y="1789"/>
                    <a:pt x="2992" y="1431"/>
                  </a:cubicBezTo>
                  <a:cubicBezTo>
                    <a:pt x="2992" y="651"/>
                    <a:pt x="2374" y="0"/>
                    <a:pt x="1594" y="0"/>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3997;p46">
              <a:extLst>
                <a:ext uri="{FF2B5EF4-FFF2-40B4-BE49-F238E27FC236}">
                  <a16:creationId xmlns:a16="http://schemas.microsoft.com/office/drawing/2014/main" id="{27B2EBF7-F0B1-478A-A9F7-16A43408E4BF}"/>
                </a:ext>
              </a:extLst>
            </p:cNvPr>
            <p:cNvSpPr/>
            <p:nvPr/>
          </p:nvSpPr>
          <p:spPr>
            <a:xfrm>
              <a:off x="12474525" y="4763750"/>
              <a:ext cx="49625" cy="107350"/>
            </a:xfrm>
            <a:custGeom>
              <a:avLst/>
              <a:gdLst/>
              <a:ahLst/>
              <a:cxnLst/>
              <a:rect l="l" t="t" r="r" b="b"/>
              <a:pathLst>
                <a:path w="1985" h="4294" extrusionOk="0">
                  <a:moveTo>
                    <a:pt x="1464" y="0"/>
                  </a:moveTo>
                  <a:cubicBezTo>
                    <a:pt x="781" y="66"/>
                    <a:pt x="228" y="618"/>
                    <a:pt x="196" y="1301"/>
                  </a:cubicBezTo>
                  <a:cubicBezTo>
                    <a:pt x="163" y="1692"/>
                    <a:pt x="293" y="2082"/>
                    <a:pt x="521" y="2374"/>
                  </a:cubicBezTo>
                  <a:cubicBezTo>
                    <a:pt x="293" y="2602"/>
                    <a:pt x="131" y="2895"/>
                    <a:pt x="66" y="3220"/>
                  </a:cubicBezTo>
                  <a:lnTo>
                    <a:pt x="1" y="3578"/>
                  </a:lnTo>
                  <a:cubicBezTo>
                    <a:pt x="424" y="4000"/>
                    <a:pt x="976" y="4293"/>
                    <a:pt x="1627" y="4293"/>
                  </a:cubicBezTo>
                  <a:cubicBezTo>
                    <a:pt x="1724" y="4293"/>
                    <a:pt x="1854" y="4293"/>
                    <a:pt x="1984" y="4261"/>
                  </a:cubicBezTo>
                  <a:cubicBezTo>
                    <a:pt x="1529" y="4196"/>
                    <a:pt x="1106" y="3968"/>
                    <a:pt x="814" y="3643"/>
                  </a:cubicBezTo>
                  <a:cubicBezTo>
                    <a:pt x="781" y="3610"/>
                    <a:pt x="749" y="3545"/>
                    <a:pt x="749" y="3480"/>
                  </a:cubicBezTo>
                  <a:lnTo>
                    <a:pt x="814" y="3220"/>
                  </a:lnTo>
                  <a:cubicBezTo>
                    <a:pt x="879" y="2960"/>
                    <a:pt x="976" y="2667"/>
                    <a:pt x="1171" y="2472"/>
                  </a:cubicBezTo>
                  <a:cubicBezTo>
                    <a:pt x="1237" y="2407"/>
                    <a:pt x="1237" y="2309"/>
                    <a:pt x="1171" y="2277"/>
                  </a:cubicBezTo>
                  <a:cubicBezTo>
                    <a:pt x="1009" y="2017"/>
                    <a:pt x="911" y="1724"/>
                    <a:pt x="911" y="1431"/>
                  </a:cubicBezTo>
                  <a:cubicBezTo>
                    <a:pt x="911" y="748"/>
                    <a:pt x="1367" y="196"/>
                    <a:pt x="1952" y="33"/>
                  </a:cubicBezTo>
                  <a:cubicBezTo>
                    <a:pt x="1822" y="0"/>
                    <a:pt x="1627" y="0"/>
                    <a:pt x="1464" y="0"/>
                  </a:cubicBezTo>
                  <a:close/>
                </a:path>
              </a:pathLst>
            </a:custGeom>
            <a:solidFill>
              <a:srgbClr val="F739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998;p46">
              <a:extLst>
                <a:ext uri="{FF2B5EF4-FFF2-40B4-BE49-F238E27FC236}">
                  <a16:creationId xmlns:a16="http://schemas.microsoft.com/office/drawing/2014/main" id="{4F73084B-D54E-4783-9E96-92AA2E1B944E}"/>
                </a:ext>
              </a:extLst>
            </p:cNvPr>
            <p:cNvSpPr/>
            <p:nvPr/>
          </p:nvSpPr>
          <p:spPr>
            <a:xfrm>
              <a:off x="12817625" y="4763750"/>
              <a:ext cx="79675" cy="107350"/>
            </a:xfrm>
            <a:custGeom>
              <a:avLst/>
              <a:gdLst/>
              <a:ahLst/>
              <a:cxnLst/>
              <a:rect l="l" t="t" r="r" b="b"/>
              <a:pathLst>
                <a:path w="3187" h="4294" extrusionOk="0">
                  <a:moveTo>
                    <a:pt x="1594" y="0"/>
                  </a:moveTo>
                  <a:cubicBezTo>
                    <a:pt x="813" y="0"/>
                    <a:pt x="163" y="651"/>
                    <a:pt x="163" y="1431"/>
                  </a:cubicBezTo>
                  <a:cubicBezTo>
                    <a:pt x="163" y="1789"/>
                    <a:pt x="293" y="2114"/>
                    <a:pt x="520" y="2374"/>
                  </a:cubicBezTo>
                  <a:cubicBezTo>
                    <a:pt x="293" y="2602"/>
                    <a:pt x="130" y="2895"/>
                    <a:pt x="65" y="3220"/>
                  </a:cubicBezTo>
                  <a:lnTo>
                    <a:pt x="0" y="3610"/>
                  </a:lnTo>
                  <a:cubicBezTo>
                    <a:pt x="390" y="4033"/>
                    <a:pt x="943" y="4293"/>
                    <a:pt x="1561" y="4293"/>
                  </a:cubicBezTo>
                  <a:cubicBezTo>
                    <a:pt x="2211" y="4293"/>
                    <a:pt x="2797" y="4033"/>
                    <a:pt x="3187" y="3578"/>
                  </a:cubicBezTo>
                  <a:lnTo>
                    <a:pt x="3122" y="3220"/>
                  </a:lnTo>
                  <a:cubicBezTo>
                    <a:pt x="3089" y="3057"/>
                    <a:pt x="3024" y="2895"/>
                    <a:pt x="2959" y="2765"/>
                  </a:cubicBezTo>
                  <a:cubicBezTo>
                    <a:pt x="2862" y="2635"/>
                    <a:pt x="2764" y="2472"/>
                    <a:pt x="2667" y="2374"/>
                  </a:cubicBezTo>
                  <a:cubicBezTo>
                    <a:pt x="2862" y="2114"/>
                    <a:pt x="3024" y="1789"/>
                    <a:pt x="3024" y="1431"/>
                  </a:cubicBezTo>
                  <a:cubicBezTo>
                    <a:pt x="3024" y="651"/>
                    <a:pt x="2374" y="0"/>
                    <a:pt x="1594"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3999;p46">
              <a:extLst>
                <a:ext uri="{FF2B5EF4-FFF2-40B4-BE49-F238E27FC236}">
                  <a16:creationId xmlns:a16="http://schemas.microsoft.com/office/drawing/2014/main" id="{A975272B-CBB7-4D7C-9214-222D8AD67082}"/>
                </a:ext>
              </a:extLst>
            </p:cNvPr>
            <p:cNvSpPr/>
            <p:nvPr/>
          </p:nvSpPr>
          <p:spPr>
            <a:xfrm>
              <a:off x="12816800" y="4763750"/>
              <a:ext cx="50425" cy="107350"/>
            </a:xfrm>
            <a:custGeom>
              <a:avLst/>
              <a:gdLst/>
              <a:ahLst/>
              <a:cxnLst/>
              <a:rect l="l" t="t" r="r" b="b"/>
              <a:pathLst>
                <a:path w="2017" h="4294" extrusionOk="0">
                  <a:moveTo>
                    <a:pt x="1431" y="0"/>
                  </a:moveTo>
                  <a:cubicBezTo>
                    <a:pt x="781" y="98"/>
                    <a:pt x="261" y="651"/>
                    <a:pt x="196" y="1301"/>
                  </a:cubicBezTo>
                  <a:cubicBezTo>
                    <a:pt x="163" y="1724"/>
                    <a:pt x="293" y="2082"/>
                    <a:pt x="553" y="2374"/>
                  </a:cubicBezTo>
                  <a:cubicBezTo>
                    <a:pt x="326" y="2602"/>
                    <a:pt x="163" y="2895"/>
                    <a:pt x="98" y="3220"/>
                  </a:cubicBezTo>
                  <a:lnTo>
                    <a:pt x="1" y="3578"/>
                  </a:lnTo>
                  <a:cubicBezTo>
                    <a:pt x="391" y="4033"/>
                    <a:pt x="976" y="4293"/>
                    <a:pt x="1594" y="4293"/>
                  </a:cubicBezTo>
                  <a:cubicBezTo>
                    <a:pt x="1724" y="4293"/>
                    <a:pt x="1854" y="4293"/>
                    <a:pt x="1984" y="4261"/>
                  </a:cubicBezTo>
                  <a:cubicBezTo>
                    <a:pt x="1594" y="4196"/>
                    <a:pt x="1204" y="4000"/>
                    <a:pt x="911" y="3708"/>
                  </a:cubicBezTo>
                  <a:cubicBezTo>
                    <a:pt x="846" y="3643"/>
                    <a:pt x="781" y="3513"/>
                    <a:pt x="814" y="3415"/>
                  </a:cubicBezTo>
                  <a:lnTo>
                    <a:pt x="879" y="3220"/>
                  </a:lnTo>
                  <a:cubicBezTo>
                    <a:pt x="911" y="2927"/>
                    <a:pt x="1041" y="2667"/>
                    <a:pt x="1236" y="2472"/>
                  </a:cubicBezTo>
                  <a:cubicBezTo>
                    <a:pt x="1269" y="2407"/>
                    <a:pt x="1269" y="2309"/>
                    <a:pt x="1236" y="2277"/>
                  </a:cubicBezTo>
                  <a:cubicBezTo>
                    <a:pt x="1074" y="2017"/>
                    <a:pt x="976" y="1724"/>
                    <a:pt x="976" y="1431"/>
                  </a:cubicBezTo>
                  <a:cubicBezTo>
                    <a:pt x="976" y="781"/>
                    <a:pt x="1399" y="228"/>
                    <a:pt x="2017" y="66"/>
                  </a:cubicBezTo>
                  <a:cubicBezTo>
                    <a:pt x="1822" y="0"/>
                    <a:pt x="1627" y="0"/>
                    <a:pt x="1431"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4000;p46">
              <a:extLst>
                <a:ext uri="{FF2B5EF4-FFF2-40B4-BE49-F238E27FC236}">
                  <a16:creationId xmlns:a16="http://schemas.microsoft.com/office/drawing/2014/main" id="{EC74B955-5DA2-401C-B65C-D18F933F7295}"/>
                </a:ext>
              </a:extLst>
            </p:cNvPr>
            <p:cNvSpPr/>
            <p:nvPr/>
          </p:nvSpPr>
          <p:spPr>
            <a:xfrm>
              <a:off x="12557450" y="4864550"/>
              <a:ext cx="256125" cy="256125"/>
            </a:xfrm>
            <a:custGeom>
              <a:avLst/>
              <a:gdLst/>
              <a:ahLst/>
              <a:cxnLst/>
              <a:rect l="l" t="t" r="r" b="b"/>
              <a:pathLst>
                <a:path w="10245" h="10245" extrusionOk="0">
                  <a:moveTo>
                    <a:pt x="5139" y="521"/>
                  </a:moveTo>
                  <a:cubicBezTo>
                    <a:pt x="6700" y="521"/>
                    <a:pt x="7968" y="1789"/>
                    <a:pt x="7968" y="3350"/>
                  </a:cubicBezTo>
                  <a:cubicBezTo>
                    <a:pt x="7968" y="4911"/>
                    <a:pt x="6700" y="6180"/>
                    <a:pt x="5139" y="6180"/>
                  </a:cubicBezTo>
                  <a:cubicBezTo>
                    <a:pt x="3936" y="6180"/>
                    <a:pt x="2895" y="5432"/>
                    <a:pt x="2472" y="4326"/>
                  </a:cubicBezTo>
                  <a:cubicBezTo>
                    <a:pt x="2418" y="4218"/>
                    <a:pt x="2320" y="4155"/>
                    <a:pt x="2195" y="4155"/>
                  </a:cubicBezTo>
                  <a:cubicBezTo>
                    <a:pt x="2169" y="4155"/>
                    <a:pt x="2142" y="4158"/>
                    <a:pt x="2115" y="4163"/>
                  </a:cubicBezTo>
                  <a:cubicBezTo>
                    <a:pt x="1984" y="4228"/>
                    <a:pt x="1919" y="4391"/>
                    <a:pt x="1984" y="4521"/>
                  </a:cubicBezTo>
                  <a:cubicBezTo>
                    <a:pt x="2115" y="4944"/>
                    <a:pt x="2342" y="5302"/>
                    <a:pt x="2635" y="5627"/>
                  </a:cubicBezTo>
                  <a:cubicBezTo>
                    <a:pt x="2147" y="6310"/>
                    <a:pt x="1822" y="7090"/>
                    <a:pt x="1724" y="7903"/>
                  </a:cubicBezTo>
                  <a:lnTo>
                    <a:pt x="1692" y="8131"/>
                  </a:lnTo>
                  <a:cubicBezTo>
                    <a:pt x="976" y="7318"/>
                    <a:pt x="554" y="6277"/>
                    <a:pt x="554" y="5106"/>
                  </a:cubicBezTo>
                  <a:cubicBezTo>
                    <a:pt x="554" y="3643"/>
                    <a:pt x="1237" y="2342"/>
                    <a:pt x="2310" y="1497"/>
                  </a:cubicBezTo>
                  <a:lnTo>
                    <a:pt x="2310" y="1497"/>
                  </a:lnTo>
                  <a:cubicBezTo>
                    <a:pt x="1984" y="2017"/>
                    <a:pt x="1757" y="2635"/>
                    <a:pt x="1757" y="3285"/>
                  </a:cubicBezTo>
                  <a:cubicBezTo>
                    <a:pt x="1757" y="3415"/>
                    <a:pt x="1887" y="3546"/>
                    <a:pt x="2017" y="3546"/>
                  </a:cubicBezTo>
                  <a:cubicBezTo>
                    <a:pt x="2180" y="3546"/>
                    <a:pt x="2310" y="3448"/>
                    <a:pt x="2310" y="3285"/>
                  </a:cubicBezTo>
                  <a:cubicBezTo>
                    <a:pt x="2310" y="2537"/>
                    <a:pt x="2635" y="1855"/>
                    <a:pt x="3155" y="1334"/>
                  </a:cubicBezTo>
                  <a:cubicBezTo>
                    <a:pt x="3676" y="814"/>
                    <a:pt x="4391" y="521"/>
                    <a:pt x="5139" y="521"/>
                  </a:cubicBezTo>
                  <a:close/>
                  <a:moveTo>
                    <a:pt x="7936" y="1497"/>
                  </a:moveTo>
                  <a:cubicBezTo>
                    <a:pt x="9009" y="2310"/>
                    <a:pt x="9724" y="3643"/>
                    <a:pt x="9724" y="5106"/>
                  </a:cubicBezTo>
                  <a:cubicBezTo>
                    <a:pt x="9724" y="6277"/>
                    <a:pt x="9301" y="7318"/>
                    <a:pt x="8586" y="8131"/>
                  </a:cubicBezTo>
                  <a:lnTo>
                    <a:pt x="8553" y="7903"/>
                  </a:lnTo>
                  <a:cubicBezTo>
                    <a:pt x="8521" y="7773"/>
                    <a:pt x="8521" y="7676"/>
                    <a:pt x="8488" y="7545"/>
                  </a:cubicBezTo>
                  <a:cubicBezTo>
                    <a:pt x="8460" y="7404"/>
                    <a:pt x="8333" y="7312"/>
                    <a:pt x="8215" y="7312"/>
                  </a:cubicBezTo>
                  <a:cubicBezTo>
                    <a:pt x="8197" y="7312"/>
                    <a:pt x="8180" y="7314"/>
                    <a:pt x="8163" y="7318"/>
                  </a:cubicBezTo>
                  <a:cubicBezTo>
                    <a:pt x="8001" y="7350"/>
                    <a:pt x="7936" y="7513"/>
                    <a:pt x="7936" y="7643"/>
                  </a:cubicBezTo>
                  <a:cubicBezTo>
                    <a:pt x="7968" y="7773"/>
                    <a:pt x="8001" y="7871"/>
                    <a:pt x="8001" y="7968"/>
                  </a:cubicBezTo>
                  <a:lnTo>
                    <a:pt x="8098" y="8619"/>
                  </a:lnTo>
                  <a:cubicBezTo>
                    <a:pt x="7285" y="9302"/>
                    <a:pt x="6245" y="9692"/>
                    <a:pt x="5139" y="9692"/>
                  </a:cubicBezTo>
                  <a:cubicBezTo>
                    <a:pt x="4001" y="9692"/>
                    <a:pt x="2960" y="9302"/>
                    <a:pt x="2147" y="8619"/>
                  </a:cubicBezTo>
                  <a:lnTo>
                    <a:pt x="2245" y="7968"/>
                  </a:lnTo>
                  <a:cubicBezTo>
                    <a:pt x="2342" y="7253"/>
                    <a:pt x="2602" y="6570"/>
                    <a:pt x="3025" y="6017"/>
                  </a:cubicBezTo>
                  <a:cubicBezTo>
                    <a:pt x="3610" y="6472"/>
                    <a:pt x="4358" y="6732"/>
                    <a:pt x="5106" y="6732"/>
                  </a:cubicBezTo>
                  <a:cubicBezTo>
                    <a:pt x="5919" y="6732"/>
                    <a:pt x="6635" y="6440"/>
                    <a:pt x="7220" y="6017"/>
                  </a:cubicBezTo>
                  <a:cubicBezTo>
                    <a:pt x="7350" y="6212"/>
                    <a:pt x="7480" y="6407"/>
                    <a:pt x="7578" y="6635"/>
                  </a:cubicBezTo>
                  <a:cubicBezTo>
                    <a:pt x="7643" y="6700"/>
                    <a:pt x="7740" y="6765"/>
                    <a:pt x="7838" y="6765"/>
                  </a:cubicBezTo>
                  <a:cubicBezTo>
                    <a:pt x="7871" y="6765"/>
                    <a:pt x="7903" y="6765"/>
                    <a:pt x="7936" y="6732"/>
                  </a:cubicBezTo>
                  <a:cubicBezTo>
                    <a:pt x="8066" y="6667"/>
                    <a:pt x="8131" y="6505"/>
                    <a:pt x="8066" y="6375"/>
                  </a:cubicBezTo>
                  <a:cubicBezTo>
                    <a:pt x="7936" y="6115"/>
                    <a:pt x="7773" y="5854"/>
                    <a:pt x="7610" y="5627"/>
                  </a:cubicBezTo>
                  <a:cubicBezTo>
                    <a:pt x="8163" y="5041"/>
                    <a:pt x="8488" y="4228"/>
                    <a:pt x="8488" y="3350"/>
                  </a:cubicBezTo>
                  <a:cubicBezTo>
                    <a:pt x="8488" y="2668"/>
                    <a:pt x="8293" y="2017"/>
                    <a:pt x="7936" y="1497"/>
                  </a:cubicBezTo>
                  <a:close/>
                  <a:moveTo>
                    <a:pt x="5139" y="1"/>
                  </a:moveTo>
                  <a:cubicBezTo>
                    <a:pt x="2310" y="1"/>
                    <a:pt x="1" y="2310"/>
                    <a:pt x="1" y="5139"/>
                  </a:cubicBezTo>
                  <a:cubicBezTo>
                    <a:pt x="1" y="7936"/>
                    <a:pt x="2310" y="10245"/>
                    <a:pt x="5139" y="10245"/>
                  </a:cubicBezTo>
                  <a:cubicBezTo>
                    <a:pt x="7968" y="10245"/>
                    <a:pt x="10244" y="7936"/>
                    <a:pt x="10244" y="5139"/>
                  </a:cubicBezTo>
                  <a:cubicBezTo>
                    <a:pt x="10244" y="2310"/>
                    <a:pt x="7968" y="1"/>
                    <a:pt x="513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001;p46">
              <a:extLst>
                <a:ext uri="{FF2B5EF4-FFF2-40B4-BE49-F238E27FC236}">
                  <a16:creationId xmlns:a16="http://schemas.microsoft.com/office/drawing/2014/main" id="{99C3F94F-1D01-4588-B564-6C7C626AA778}"/>
                </a:ext>
              </a:extLst>
            </p:cNvPr>
            <p:cNvSpPr/>
            <p:nvPr/>
          </p:nvSpPr>
          <p:spPr>
            <a:xfrm>
              <a:off x="12634700" y="4968250"/>
              <a:ext cx="101650" cy="37800"/>
            </a:xfrm>
            <a:custGeom>
              <a:avLst/>
              <a:gdLst/>
              <a:ahLst/>
              <a:cxnLst/>
              <a:rect l="l" t="t" r="r" b="b"/>
              <a:pathLst>
                <a:path w="4066" h="1512" extrusionOk="0">
                  <a:moveTo>
                    <a:pt x="300" y="1"/>
                  </a:moveTo>
                  <a:cubicBezTo>
                    <a:pt x="253" y="1"/>
                    <a:pt x="206" y="15"/>
                    <a:pt x="163" y="48"/>
                  </a:cubicBezTo>
                  <a:cubicBezTo>
                    <a:pt x="33" y="113"/>
                    <a:pt x="0" y="276"/>
                    <a:pt x="98" y="406"/>
                  </a:cubicBezTo>
                  <a:cubicBezTo>
                    <a:pt x="520" y="1089"/>
                    <a:pt x="1236" y="1511"/>
                    <a:pt x="2049" y="1511"/>
                  </a:cubicBezTo>
                  <a:cubicBezTo>
                    <a:pt x="2829" y="1511"/>
                    <a:pt x="3577" y="1089"/>
                    <a:pt x="3968" y="406"/>
                  </a:cubicBezTo>
                  <a:cubicBezTo>
                    <a:pt x="4065" y="276"/>
                    <a:pt x="4033" y="113"/>
                    <a:pt x="3903" y="48"/>
                  </a:cubicBezTo>
                  <a:cubicBezTo>
                    <a:pt x="3859" y="15"/>
                    <a:pt x="3812" y="1"/>
                    <a:pt x="3765" y="1"/>
                  </a:cubicBezTo>
                  <a:cubicBezTo>
                    <a:pt x="3671" y="1"/>
                    <a:pt x="3577" y="59"/>
                    <a:pt x="3512" y="146"/>
                  </a:cubicBezTo>
                  <a:cubicBezTo>
                    <a:pt x="3187" y="666"/>
                    <a:pt x="2634" y="958"/>
                    <a:pt x="2049" y="958"/>
                  </a:cubicBezTo>
                  <a:cubicBezTo>
                    <a:pt x="1431" y="958"/>
                    <a:pt x="878" y="666"/>
                    <a:pt x="553" y="146"/>
                  </a:cubicBezTo>
                  <a:cubicBezTo>
                    <a:pt x="488" y="59"/>
                    <a:pt x="394" y="1"/>
                    <a:pt x="30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002;p46">
              <a:extLst>
                <a:ext uri="{FF2B5EF4-FFF2-40B4-BE49-F238E27FC236}">
                  <a16:creationId xmlns:a16="http://schemas.microsoft.com/office/drawing/2014/main" id="{717E4BE1-5A9E-498C-AB7B-BBEB9B6E0555}"/>
                </a:ext>
              </a:extLst>
            </p:cNvPr>
            <p:cNvSpPr/>
            <p:nvPr/>
          </p:nvSpPr>
          <p:spPr>
            <a:xfrm>
              <a:off x="12648500" y="4921475"/>
              <a:ext cx="13050" cy="21975"/>
            </a:xfrm>
            <a:custGeom>
              <a:avLst/>
              <a:gdLst/>
              <a:ahLst/>
              <a:cxnLst/>
              <a:rect l="l" t="t" r="r" b="b"/>
              <a:pathLst>
                <a:path w="522" h="879" extrusionOk="0">
                  <a:moveTo>
                    <a:pt x="261" y="0"/>
                  </a:moveTo>
                  <a:cubicBezTo>
                    <a:pt x="131" y="0"/>
                    <a:pt x="1" y="130"/>
                    <a:pt x="1" y="293"/>
                  </a:cubicBezTo>
                  <a:lnTo>
                    <a:pt x="1" y="586"/>
                  </a:lnTo>
                  <a:cubicBezTo>
                    <a:pt x="1" y="748"/>
                    <a:pt x="131" y="878"/>
                    <a:pt x="261" y="878"/>
                  </a:cubicBezTo>
                  <a:cubicBezTo>
                    <a:pt x="424" y="878"/>
                    <a:pt x="521" y="748"/>
                    <a:pt x="521" y="586"/>
                  </a:cubicBezTo>
                  <a:lnTo>
                    <a:pt x="521" y="293"/>
                  </a:lnTo>
                  <a:cubicBezTo>
                    <a:pt x="521" y="130"/>
                    <a:pt x="424" y="0"/>
                    <a:pt x="2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003;p46">
              <a:extLst>
                <a:ext uri="{FF2B5EF4-FFF2-40B4-BE49-F238E27FC236}">
                  <a16:creationId xmlns:a16="http://schemas.microsoft.com/office/drawing/2014/main" id="{15716DC3-9475-4BA8-A893-EE26867897C8}"/>
                </a:ext>
              </a:extLst>
            </p:cNvPr>
            <p:cNvSpPr/>
            <p:nvPr/>
          </p:nvSpPr>
          <p:spPr>
            <a:xfrm>
              <a:off x="12710300" y="4921475"/>
              <a:ext cx="13025" cy="21975"/>
            </a:xfrm>
            <a:custGeom>
              <a:avLst/>
              <a:gdLst/>
              <a:ahLst/>
              <a:cxnLst/>
              <a:rect l="l" t="t" r="r" b="b"/>
              <a:pathLst>
                <a:path w="521" h="879" extrusionOk="0">
                  <a:moveTo>
                    <a:pt x="261" y="0"/>
                  </a:moveTo>
                  <a:cubicBezTo>
                    <a:pt x="98" y="0"/>
                    <a:pt x="0" y="130"/>
                    <a:pt x="0" y="293"/>
                  </a:cubicBezTo>
                  <a:lnTo>
                    <a:pt x="0" y="586"/>
                  </a:lnTo>
                  <a:cubicBezTo>
                    <a:pt x="0" y="748"/>
                    <a:pt x="131" y="878"/>
                    <a:pt x="261" y="878"/>
                  </a:cubicBezTo>
                  <a:cubicBezTo>
                    <a:pt x="423" y="878"/>
                    <a:pt x="521" y="748"/>
                    <a:pt x="521" y="586"/>
                  </a:cubicBezTo>
                  <a:lnTo>
                    <a:pt x="521" y="293"/>
                  </a:lnTo>
                  <a:cubicBezTo>
                    <a:pt x="521" y="130"/>
                    <a:pt x="423" y="0"/>
                    <a:pt x="26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004;p46">
              <a:extLst>
                <a:ext uri="{FF2B5EF4-FFF2-40B4-BE49-F238E27FC236}">
                  <a16:creationId xmlns:a16="http://schemas.microsoft.com/office/drawing/2014/main" id="{38C27D74-9FC3-4B96-941C-3EAFBD679946}"/>
                </a:ext>
              </a:extLst>
            </p:cNvPr>
            <p:cNvSpPr/>
            <p:nvPr/>
          </p:nvSpPr>
          <p:spPr>
            <a:xfrm>
              <a:off x="12455025" y="4693025"/>
              <a:ext cx="462600" cy="461800"/>
            </a:xfrm>
            <a:custGeom>
              <a:avLst/>
              <a:gdLst/>
              <a:ahLst/>
              <a:cxnLst/>
              <a:rect l="l" t="t" r="r" b="b"/>
              <a:pathLst>
                <a:path w="18504" h="18472" extrusionOk="0">
                  <a:moveTo>
                    <a:pt x="9236" y="521"/>
                  </a:moveTo>
                  <a:cubicBezTo>
                    <a:pt x="9854" y="521"/>
                    <a:pt x="10374" y="1041"/>
                    <a:pt x="10374" y="1691"/>
                  </a:cubicBezTo>
                  <a:cubicBezTo>
                    <a:pt x="10374" y="2309"/>
                    <a:pt x="9854" y="2829"/>
                    <a:pt x="9236" y="2829"/>
                  </a:cubicBezTo>
                  <a:cubicBezTo>
                    <a:pt x="8585" y="2829"/>
                    <a:pt x="8065" y="2342"/>
                    <a:pt x="8065" y="1691"/>
                  </a:cubicBezTo>
                  <a:cubicBezTo>
                    <a:pt x="8065" y="1041"/>
                    <a:pt x="8585" y="521"/>
                    <a:pt x="9236" y="521"/>
                  </a:cubicBezTo>
                  <a:close/>
                  <a:moveTo>
                    <a:pt x="7545" y="1659"/>
                  </a:moveTo>
                  <a:lnTo>
                    <a:pt x="7545" y="1691"/>
                  </a:lnTo>
                  <a:cubicBezTo>
                    <a:pt x="7545" y="2049"/>
                    <a:pt x="7642" y="2342"/>
                    <a:pt x="7805" y="2634"/>
                  </a:cubicBezTo>
                  <a:cubicBezTo>
                    <a:pt x="7675" y="2797"/>
                    <a:pt x="7577" y="2960"/>
                    <a:pt x="7512" y="3155"/>
                  </a:cubicBezTo>
                  <a:cubicBezTo>
                    <a:pt x="7415" y="2927"/>
                    <a:pt x="7350" y="2667"/>
                    <a:pt x="7350" y="2407"/>
                  </a:cubicBezTo>
                  <a:cubicBezTo>
                    <a:pt x="7350" y="2147"/>
                    <a:pt x="7415" y="1886"/>
                    <a:pt x="7545" y="1659"/>
                  </a:cubicBezTo>
                  <a:close/>
                  <a:moveTo>
                    <a:pt x="10927" y="1561"/>
                  </a:moveTo>
                  <a:cubicBezTo>
                    <a:pt x="11057" y="1821"/>
                    <a:pt x="11122" y="2114"/>
                    <a:pt x="11122" y="2407"/>
                  </a:cubicBezTo>
                  <a:cubicBezTo>
                    <a:pt x="11122" y="2699"/>
                    <a:pt x="11057" y="2960"/>
                    <a:pt x="10927" y="3187"/>
                  </a:cubicBezTo>
                  <a:cubicBezTo>
                    <a:pt x="10862" y="2992"/>
                    <a:pt x="10764" y="2797"/>
                    <a:pt x="10634" y="2602"/>
                  </a:cubicBezTo>
                  <a:cubicBezTo>
                    <a:pt x="10797" y="2342"/>
                    <a:pt x="10927" y="2017"/>
                    <a:pt x="10927" y="1691"/>
                  </a:cubicBezTo>
                  <a:cubicBezTo>
                    <a:pt x="10927" y="1626"/>
                    <a:pt x="10927" y="1594"/>
                    <a:pt x="10927" y="1561"/>
                  </a:cubicBezTo>
                  <a:close/>
                  <a:moveTo>
                    <a:pt x="10277" y="3025"/>
                  </a:moveTo>
                  <a:cubicBezTo>
                    <a:pt x="10374" y="3187"/>
                    <a:pt x="10439" y="3350"/>
                    <a:pt x="10472" y="3545"/>
                  </a:cubicBezTo>
                  <a:lnTo>
                    <a:pt x="10537" y="3773"/>
                  </a:lnTo>
                  <a:cubicBezTo>
                    <a:pt x="10179" y="4098"/>
                    <a:pt x="9724" y="4293"/>
                    <a:pt x="9236" y="4293"/>
                  </a:cubicBezTo>
                  <a:cubicBezTo>
                    <a:pt x="8748" y="4293"/>
                    <a:pt x="8260" y="4098"/>
                    <a:pt x="7935" y="3740"/>
                  </a:cubicBezTo>
                  <a:lnTo>
                    <a:pt x="7968" y="3545"/>
                  </a:lnTo>
                  <a:cubicBezTo>
                    <a:pt x="8000" y="3350"/>
                    <a:pt x="8065" y="3187"/>
                    <a:pt x="8195" y="3025"/>
                  </a:cubicBezTo>
                  <a:cubicBezTo>
                    <a:pt x="8455" y="3252"/>
                    <a:pt x="8813" y="3382"/>
                    <a:pt x="9236" y="3382"/>
                  </a:cubicBezTo>
                  <a:cubicBezTo>
                    <a:pt x="9626" y="3382"/>
                    <a:pt x="9984" y="3252"/>
                    <a:pt x="10277" y="3025"/>
                  </a:cubicBezTo>
                  <a:close/>
                  <a:moveTo>
                    <a:pt x="2374" y="3090"/>
                  </a:moveTo>
                  <a:cubicBezTo>
                    <a:pt x="3025" y="3090"/>
                    <a:pt x="3545" y="3610"/>
                    <a:pt x="3545" y="4260"/>
                  </a:cubicBezTo>
                  <a:cubicBezTo>
                    <a:pt x="3545" y="4878"/>
                    <a:pt x="3025" y="5399"/>
                    <a:pt x="2374" y="5399"/>
                  </a:cubicBezTo>
                  <a:cubicBezTo>
                    <a:pt x="1756" y="5399"/>
                    <a:pt x="1236" y="4878"/>
                    <a:pt x="1236" y="4260"/>
                  </a:cubicBezTo>
                  <a:cubicBezTo>
                    <a:pt x="1236" y="3610"/>
                    <a:pt x="1756" y="3090"/>
                    <a:pt x="2374" y="3090"/>
                  </a:cubicBezTo>
                  <a:close/>
                  <a:moveTo>
                    <a:pt x="16098" y="3090"/>
                  </a:moveTo>
                  <a:cubicBezTo>
                    <a:pt x="16715" y="3090"/>
                    <a:pt x="17236" y="3610"/>
                    <a:pt x="17236" y="4260"/>
                  </a:cubicBezTo>
                  <a:cubicBezTo>
                    <a:pt x="17236" y="4878"/>
                    <a:pt x="16748" y="5399"/>
                    <a:pt x="16098" y="5399"/>
                  </a:cubicBezTo>
                  <a:cubicBezTo>
                    <a:pt x="15447" y="5399"/>
                    <a:pt x="14927" y="4878"/>
                    <a:pt x="14927" y="4260"/>
                  </a:cubicBezTo>
                  <a:cubicBezTo>
                    <a:pt x="14927" y="3610"/>
                    <a:pt x="15447" y="3090"/>
                    <a:pt x="16098" y="3090"/>
                  </a:cubicBezTo>
                  <a:close/>
                  <a:moveTo>
                    <a:pt x="683" y="4195"/>
                  </a:moveTo>
                  <a:lnTo>
                    <a:pt x="683" y="4260"/>
                  </a:lnTo>
                  <a:cubicBezTo>
                    <a:pt x="683" y="4586"/>
                    <a:pt x="813" y="4911"/>
                    <a:pt x="976" y="5171"/>
                  </a:cubicBezTo>
                  <a:cubicBezTo>
                    <a:pt x="846" y="5334"/>
                    <a:pt x="748" y="5529"/>
                    <a:pt x="683" y="5724"/>
                  </a:cubicBezTo>
                  <a:cubicBezTo>
                    <a:pt x="586" y="5496"/>
                    <a:pt x="521" y="5236"/>
                    <a:pt x="521" y="4976"/>
                  </a:cubicBezTo>
                  <a:cubicBezTo>
                    <a:pt x="521" y="4716"/>
                    <a:pt x="586" y="4455"/>
                    <a:pt x="683" y="4195"/>
                  </a:cubicBezTo>
                  <a:close/>
                  <a:moveTo>
                    <a:pt x="17789" y="4195"/>
                  </a:moveTo>
                  <a:cubicBezTo>
                    <a:pt x="17886" y="4423"/>
                    <a:pt x="17951" y="4683"/>
                    <a:pt x="17951" y="4976"/>
                  </a:cubicBezTo>
                  <a:cubicBezTo>
                    <a:pt x="17951" y="5236"/>
                    <a:pt x="17886" y="5496"/>
                    <a:pt x="17789" y="5724"/>
                  </a:cubicBezTo>
                  <a:cubicBezTo>
                    <a:pt x="17724" y="5529"/>
                    <a:pt x="17626" y="5334"/>
                    <a:pt x="17496" y="5171"/>
                  </a:cubicBezTo>
                  <a:cubicBezTo>
                    <a:pt x="17691" y="4911"/>
                    <a:pt x="17789" y="4586"/>
                    <a:pt x="17789" y="4260"/>
                  </a:cubicBezTo>
                  <a:lnTo>
                    <a:pt x="17789" y="4195"/>
                  </a:lnTo>
                  <a:close/>
                  <a:moveTo>
                    <a:pt x="4065" y="4130"/>
                  </a:moveTo>
                  <a:cubicBezTo>
                    <a:pt x="4195" y="4390"/>
                    <a:pt x="4293" y="4683"/>
                    <a:pt x="4293" y="4976"/>
                  </a:cubicBezTo>
                  <a:cubicBezTo>
                    <a:pt x="4293" y="5268"/>
                    <a:pt x="4228" y="5529"/>
                    <a:pt x="4098" y="5756"/>
                  </a:cubicBezTo>
                  <a:cubicBezTo>
                    <a:pt x="4033" y="5561"/>
                    <a:pt x="3935" y="5366"/>
                    <a:pt x="3805" y="5171"/>
                  </a:cubicBezTo>
                  <a:cubicBezTo>
                    <a:pt x="3968" y="4911"/>
                    <a:pt x="4098" y="4586"/>
                    <a:pt x="4098" y="4260"/>
                  </a:cubicBezTo>
                  <a:cubicBezTo>
                    <a:pt x="4098" y="4195"/>
                    <a:pt x="4065" y="4163"/>
                    <a:pt x="4065" y="4130"/>
                  </a:cubicBezTo>
                  <a:close/>
                  <a:moveTo>
                    <a:pt x="14407" y="4130"/>
                  </a:moveTo>
                  <a:cubicBezTo>
                    <a:pt x="14407" y="4163"/>
                    <a:pt x="14407" y="4195"/>
                    <a:pt x="14407" y="4260"/>
                  </a:cubicBezTo>
                  <a:cubicBezTo>
                    <a:pt x="14407" y="4586"/>
                    <a:pt x="14504" y="4911"/>
                    <a:pt x="14667" y="5171"/>
                  </a:cubicBezTo>
                  <a:cubicBezTo>
                    <a:pt x="14537" y="5366"/>
                    <a:pt x="14439" y="5561"/>
                    <a:pt x="14374" y="5756"/>
                  </a:cubicBezTo>
                  <a:cubicBezTo>
                    <a:pt x="14276" y="5529"/>
                    <a:pt x="14211" y="5268"/>
                    <a:pt x="14211" y="4976"/>
                  </a:cubicBezTo>
                  <a:cubicBezTo>
                    <a:pt x="14211" y="4683"/>
                    <a:pt x="14276" y="4390"/>
                    <a:pt x="14407" y="4130"/>
                  </a:cubicBezTo>
                  <a:close/>
                  <a:moveTo>
                    <a:pt x="3447" y="5594"/>
                  </a:moveTo>
                  <a:cubicBezTo>
                    <a:pt x="3545" y="5756"/>
                    <a:pt x="3610" y="5919"/>
                    <a:pt x="3643" y="6114"/>
                  </a:cubicBezTo>
                  <a:lnTo>
                    <a:pt x="3708" y="6342"/>
                  </a:lnTo>
                  <a:cubicBezTo>
                    <a:pt x="3350" y="6667"/>
                    <a:pt x="2895" y="6862"/>
                    <a:pt x="2407" y="6862"/>
                  </a:cubicBezTo>
                  <a:cubicBezTo>
                    <a:pt x="1886" y="6862"/>
                    <a:pt x="1431" y="6634"/>
                    <a:pt x="1106" y="6309"/>
                  </a:cubicBezTo>
                  <a:lnTo>
                    <a:pt x="1138" y="6114"/>
                  </a:lnTo>
                  <a:cubicBezTo>
                    <a:pt x="1171" y="5919"/>
                    <a:pt x="1236" y="5756"/>
                    <a:pt x="1366" y="5594"/>
                  </a:cubicBezTo>
                  <a:cubicBezTo>
                    <a:pt x="1626" y="5821"/>
                    <a:pt x="1984" y="5951"/>
                    <a:pt x="2407" y="5951"/>
                  </a:cubicBezTo>
                  <a:cubicBezTo>
                    <a:pt x="2797" y="5951"/>
                    <a:pt x="3155" y="5821"/>
                    <a:pt x="3447" y="5594"/>
                  </a:cubicBezTo>
                  <a:close/>
                  <a:moveTo>
                    <a:pt x="17138" y="5594"/>
                  </a:moveTo>
                  <a:cubicBezTo>
                    <a:pt x="17236" y="5756"/>
                    <a:pt x="17301" y="5919"/>
                    <a:pt x="17366" y="6114"/>
                  </a:cubicBezTo>
                  <a:lnTo>
                    <a:pt x="17398" y="6309"/>
                  </a:lnTo>
                  <a:cubicBezTo>
                    <a:pt x="17041" y="6667"/>
                    <a:pt x="16585" y="6862"/>
                    <a:pt x="16065" y="6862"/>
                  </a:cubicBezTo>
                  <a:cubicBezTo>
                    <a:pt x="15577" y="6862"/>
                    <a:pt x="15122" y="6667"/>
                    <a:pt x="14797" y="6342"/>
                  </a:cubicBezTo>
                  <a:lnTo>
                    <a:pt x="14829" y="6114"/>
                  </a:lnTo>
                  <a:cubicBezTo>
                    <a:pt x="14862" y="5919"/>
                    <a:pt x="14959" y="5756"/>
                    <a:pt x="15057" y="5594"/>
                  </a:cubicBezTo>
                  <a:cubicBezTo>
                    <a:pt x="15350" y="5821"/>
                    <a:pt x="15707" y="5951"/>
                    <a:pt x="16098" y="5951"/>
                  </a:cubicBezTo>
                  <a:cubicBezTo>
                    <a:pt x="16488" y="5951"/>
                    <a:pt x="16845" y="5821"/>
                    <a:pt x="17138" y="5594"/>
                  </a:cubicBezTo>
                  <a:close/>
                  <a:moveTo>
                    <a:pt x="9236" y="0"/>
                  </a:moveTo>
                  <a:cubicBezTo>
                    <a:pt x="7903" y="0"/>
                    <a:pt x="6829" y="1073"/>
                    <a:pt x="6829" y="2407"/>
                  </a:cubicBezTo>
                  <a:cubicBezTo>
                    <a:pt x="6829" y="3642"/>
                    <a:pt x="7773" y="4683"/>
                    <a:pt x="8976" y="4813"/>
                  </a:cubicBezTo>
                  <a:lnTo>
                    <a:pt x="8976" y="5496"/>
                  </a:lnTo>
                  <a:cubicBezTo>
                    <a:pt x="7285" y="5561"/>
                    <a:pt x="5756" y="6244"/>
                    <a:pt x="4651" y="7382"/>
                  </a:cubicBezTo>
                  <a:lnTo>
                    <a:pt x="4098" y="6699"/>
                  </a:lnTo>
                  <a:cubicBezTo>
                    <a:pt x="4553" y="6277"/>
                    <a:pt x="4813" y="5659"/>
                    <a:pt x="4813" y="4976"/>
                  </a:cubicBezTo>
                  <a:cubicBezTo>
                    <a:pt x="4813" y="3642"/>
                    <a:pt x="3740" y="2569"/>
                    <a:pt x="2407" y="2569"/>
                  </a:cubicBezTo>
                  <a:cubicBezTo>
                    <a:pt x="1073" y="2569"/>
                    <a:pt x="0" y="3642"/>
                    <a:pt x="0" y="4976"/>
                  </a:cubicBezTo>
                  <a:cubicBezTo>
                    <a:pt x="0" y="6309"/>
                    <a:pt x="1073" y="7382"/>
                    <a:pt x="2407" y="7382"/>
                  </a:cubicBezTo>
                  <a:cubicBezTo>
                    <a:pt x="2862" y="7382"/>
                    <a:pt x="3285" y="7252"/>
                    <a:pt x="3675" y="7025"/>
                  </a:cubicBezTo>
                  <a:lnTo>
                    <a:pt x="4260" y="7772"/>
                  </a:lnTo>
                  <a:cubicBezTo>
                    <a:pt x="3317" y="8911"/>
                    <a:pt x="2732" y="10374"/>
                    <a:pt x="2732" y="11967"/>
                  </a:cubicBezTo>
                  <a:cubicBezTo>
                    <a:pt x="2732" y="15545"/>
                    <a:pt x="5626" y="18471"/>
                    <a:pt x="9236" y="18471"/>
                  </a:cubicBezTo>
                  <a:cubicBezTo>
                    <a:pt x="12813" y="18471"/>
                    <a:pt x="15707" y="15545"/>
                    <a:pt x="15707" y="11967"/>
                  </a:cubicBezTo>
                  <a:cubicBezTo>
                    <a:pt x="15707" y="11317"/>
                    <a:pt x="15610" y="10667"/>
                    <a:pt x="15447" y="10049"/>
                  </a:cubicBezTo>
                  <a:cubicBezTo>
                    <a:pt x="15391" y="9936"/>
                    <a:pt x="15285" y="9847"/>
                    <a:pt x="15152" y="9847"/>
                  </a:cubicBezTo>
                  <a:cubicBezTo>
                    <a:pt x="15132" y="9847"/>
                    <a:pt x="15111" y="9849"/>
                    <a:pt x="15089" y="9854"/>
                  </a:cubicBezTo>
                  <a:cubicBezTo>
                    <a:pt x="14959" y="9919"/>
                    <a:pt x="14862" y="10049"/>
                    <a:pt x="14927" y="10211"/>
                  </a:cubicBezTo>
                  <a:cubicBezTo>
                    <a:pt x="15089" y="10764"/>
                    <a:pt x="15187" y="11382"/>
                    <a:pt x="15187" y="11967"/>
                  </a:cubicBezTo>
                  <a:cubicBezTo>
                    <a:pt x="15187" y="15252"/>
                    <a:pt x="12520" y="17919"/>
                    <a:pt x="9236" y="17919"/>
                  </a:cubicBezTo>
                  <a:cubicBezTo>
                    <a:pt x="5951" y="17919"/>
                    <a:pt x="3285" y="15252"/>
                    <a:pt x="3285" y="11967"/>
                  </a:cubicBezTo>
                  <a:cubicBezTo>
                    <a:pt x="3285" y="8683"/>
                    <a:pt x="5951" y="6016"/>
                    <a:pt x="9236" y="6016"/>
                  </a:cubicBezTo>
                  <a:cubicBezTo>
                    <a:pt x="11447" y="6016"/>
                    <a:pt x="13463" y="7252"/>
                    <a:pt x="14504" y="9203"/>
                  </a:cubicBezTo>
                  <a:cubicBezTo>
                    <a:pt x="14547" y="9290"/>
                    <a:pt x="14634" y="9333"/>
                    <a:pt x="14726" y="9333"/>
                  </a:cubicBezTo>
                  <a:cubicBezTo>
                    <a:pt x="14771" y="9333"/>
                    <a:pt x="14818" y="9323"/>
                    <a:pt x="14862" y="9301"/>
                  </a:cubicBezTo>
                  <a:cubicBezTo>
                    <a:pt x="14992" y="9236"/>
                    <a:pt x="15057" y="9073"/>
                    <a:pt x="14959" y="8943"/>
                  </a:cubicBezTo>
                  <a:cubicBezTo>
                    <a:pt x="14764" y="8520"/>
                    <a:pt x="14504" y="8130"/>
                    <a:pt x="14211" y="7805"/>
                  </a:cubicBezTo>
                  <a:lnTo>
                    <a:pt x="14829" y="7025"/>
                  </a:lnTo>
                  <a:cubicBezTo>
                    <a:pt x="15187" y="7252"/>
                    <a:pt x="15610" y="7382"/>
                    <a:pt x="16098" y="7382"/>
                  </a:cubicBezTo>
                  <a:cubicBezTo>
                    <a:pt x="17431" y="7382"/>
                    <a:pt x="18504" y="6309"/>
                    <a:pt x="18504" y="4976"/>
                  </a:cubicBezTo>
                  <a:cubicBezTo>
                    <a:pt x="18504" y="3642"/>
                    <a:pt x="17398" y="2569"/>
                    <a:pt x="16065" y="2569"/>
                  </a:cubicBezTo>
                  <a:cubicBezTo>
                    <a:pt x="14732" y="2569"/>
                    <a:pt x="13659" y="3642"/>
                    <a:pt x="13659" y="4976"/>
                  </a:cubicBezTo>
                  <a:cubicBezTo>
                    <a:pt x="13659" y="5659"/>
                    <a:pt x="13951" y="6277"/>
                    <a:pt x="14407" y="6699"/>
                  </a:cubicBezTo>
                  <a:lnTo>
                    <a:pt x="13821" y="7382"/>
                  </a:lnTo>
                  <a:cubicBezTo>
                    <a:pt x="12683" y="6244"/>
                    <a:pt x="11155" y="5561"/>
                    <a:pt x="9496" y="5496"/>
                  </a:cubicBezTo>
                  <a:lnTo>
                    <a:pt x="9496" y="4813"/>
                  </a:lnTo>
                  <a:cubicBezTo>
                    <a:pt x="10732" y="4683"/>
                    <a:pt x="11642" y="3642"/>
                    <a:pt x="11642" y="2407"/>
                  </a:cubicBezTo>
                  <a:cubicBezTo>
                    <a:pt x="11642" y="1073"/>
                    <a:pt x="10569" y="0"/>
                    <a:pt x="923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 name="Google Shape;3739;p46">
            <a:extLst>
              <a:ext uri="{FF2B5EF4-FFF2-40B4-BE49-F238E27FC236}">
                <a16:creationId xmlns:a16="http://schemas.microsoft.com/office/drawing/2014/main" id="{86EAAC26-8CCB-4ADB-9B4D-39F246546A2A}"/>
              </a:ext>
            </a:extLst>
          </p:cNvPr>
          <p:cNvGrpSpPr/>
          <p:nvPr/>
        </p:nvGrpSpPr>
        <p:grpSpPr>
          <a:xfrm>
            <a:off x="3311145" y="3829216"/>
            <a:ext cx="452321" cy="548640"/>
            <a:chOff x="13067200" y="2770300"/>
            <a:chExt cx="378875" cy="462625"/>
          </a:xfrm>
        </p:grpSpPr>
        <p:sp>
          <p:nvSpPr>
            <p:cNvPr id="138" name="Google Shape;3740;p46">
              <a:extLst>
                <a:ext uri="{FF2B5EF4-FFF2-40B4-BE49-F238E27FC236}">
                  <a16:creationId xmlns:a16="http://schemas.microsoft.com/office/drawing/2014/main" id="{935FD67A-7615-4B20-A2C7-805ED3617177}"/>
                </a:ext>
              </a:extLst>
            </p:cNvPr>
            <p:cNvSpPr/>
            <p:nvPr/>
          </p:nvSpPr>
          <p:spPr>
            <a:xfrm>
              <a:off x="13074525" y="2778425"/>
              <a:ext cx="355300" cy="448000"/>
            </a:xfrm>
            <a:custGeom>
              <a:avLst/>
              <a:gdLst/>
              <a:ahLst/>
              <a:cxnLst/>
              <a:rect l="l" t="t" r="r" b="b"/>
              <a:pathLst>
                <a:path w="14212" h="17920" extrusionOk="0">
                  <a:moveTo>
                    <a:pt x="6894" y="1"/>
                  </a:moveTo>
                  <a:cubicBezTo>
                    <a:pt x="3415" y="1"/>
                    <a:pt x="683" y="2960"/>
                    <a:pt x="943" y="6440"/>
                  </a:cubicBezTo>
                  <a:lnTo>
                    <a:pt x="1073" y="8033"/>
                  </a:lnTo>
                  <a:cubicBezTo>
                    <a:pt x="1073" y="8098"/>
                    <a:pt x="1041" y="8196"/>
                    <a:pt x="1008" y="8261"/>
                  </a:cubicBezTo>
                  <a:lnTo>
                    <a:pt x="683" y="8781"/>
                  </a:lnTo>
                  <a:cubicBezTo>
                    <a:pt x="228" y="9529"/>
                    <a:pt x="0" y="10342"/>
                    <a:pt x="0" y="11187"/>
                  </a:cubicBezTo>
                  <a:cubicBezTo>
                    <a:pt x="0" y="11318"/>
                    <a:pt x="98" y="11415"/>
                    <a:pt x="195" y="11415"/>
                  </a:cubicBezTo>
                  <a:lnTo>
                    <a:pt x="1203" y="11415"/>
                  </a:lnTo>
                  <a:lnTo>
                    <a:pt x="1691" y="14082"/>
                  </a:lnTo>
                  <a:cubicBezTo>
                    <a:pt x="1756" y="14537"/>
                    <a:pt x="2147" y="14862"/>
                    <a:pt x="2602" y="14862"/>
                  </a:cubicBezTo>
                  <a:lnTo>
                    <a:pt x="5301" y="14895"/>
                  </a:lnTo>
                  <a:cubicBezTo>
                    <a:pt x="5724" y="14895"/>
                    <a:pt x="6081" y="15220"/>
                    <a:pt x="6081" y="15643"/>
                  </a:cubicBezTo>
                  <a:lnTo>
                    <a:pt x="6081" y="17529"/>
                  </a:lnTo>
                  <a:cubicBezTo>
                    <a:pt x="6081" y="17756"/>
                    <a:pt x="6244" y="17919"/>
                    <a:pt x="6472" y="17919"/>
                  </a:cubicBezTo>
                  <a:lnTo>
                    <a:pt x="11350" y="17886"/>
                  </a:lnTo>
                  <a:cubicBezTo>
                    <a:pt x="11577" y="17886"/>
                    <a:pt x="11740" y="17724"/>
                    <a:pt x="11740" y="17496"/>
                  </a:cubicBezTo>
                  <a:lnTo>
                    <a:pt x="11740" y="12293"/>
                  </a:lnTo>
                  <a:lnTo>
                    <a:pt x="12976" y="8163"/>
                  </a:lnTo>
                  <a:cubicBezTo>
                    <a:pt x="14211" y="4098"/>
                    <a:pt x="11155" y="1"/>
                    <a:pt x="6894" y="1"/>
                  </a:cubicBezTo>
                  <a:close/>
                </a:path>
              </a:pathLst>
            </a:custGeom>
            <a:solidFill>
              <a:srgbClr val="FFC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3741;p46">
              <a:extLst>
                <a:ext uri="{FF2B5EF4-FFF2-40B4-BE49-F238E27FC236}">
                  <a16:creationId xmlns:a16="http://schemas.microsoft.com/office/drawing/2014/main" id="{D8944497-7668-488D-9116-5F005812E2A8}"/>
                </a:ext>
              </a:extLst>
            </p:cNvPr>
            <p:cNvSpPr/>
            <p:nvPr/>
          </p:nvSpPr>
          <p:spPr>
            <a:xfrm>
              <a:off x="13073700" y="2789825"/>
              <a:ext cx="200025" cy="436600"/>
            </a:xfrm>
            <a:custGeom>
              <a:avLst/>
              <a:gdLst/>
              <a:ahLst/>
              <a:cxnLst/>
              <a:rect l="l" t="t" r="r" b="b"/>
              <a:pathLst>
                <a:path w="8001" h="17464" extrusionOk="0">
                  <a:moveTo>
                    <a:pt x="4651" y="0"/>
                  </a:moveTo>
                  <a:lnTo>
                    <a:pt x="4651" y="0"/>
                  </a:lnTo>
                  <a:cubicBezTo>
                    <a:pt x="2342" y="943"/>
                    <a:pt x="749" y="3317"/>
                    <a:pt x="976" y="5984"/>
                  </a:cubicBezTo>
                  <a:lnTo>
                    <a:pt x="1106" y="7577"/>
                  </a:lnTo>
                  <a:cubicBezTo>
                    <a:pt x="1106" y="7642"/>
                    <a:pt x="1074" y="7740"/>
                    <a:pt x="1041" y="7805"/>
                  </a:cubicBezTo>
                  <a:lnTo>
                    <a:pt x="716" y="8325"/>
                  </a:lnTo>
                  <a:cubicBezTo>
                    <a:pt x="261" y="9073"/>
                    <a:pt x="1" y="9886"/>
                    <a:pt x="1" y="10731"/>
                  </a:cubicBezTo>
                  <a:cubicBezTo>
                    <a:pt x="1" y="10862"/>
                    <a:pt x="98" y="10959"/>
                    <a:pt x="228" y="10959"/>
                  </a:cubicBezTo>
                  <a:lnTo>
                    <a:pt x="1236" y="10959"/>
                  </a:lnTo>
                  <a:lnTo>
                    <a:pt x="1692" y="13626"/>
                  </a:lnTo>
                  <a:cubicBezTo>
                    <a:pt x="1789" y="14081"/>
                    <a:pt x="2180" y="14406"/>
                    <a:pt x="2635" y="14406"/>
                  </a:cubicBezTo>
                  <a:lnTo>
                    <a:pt x="5334" y="14439"/>
                  </a:lnTo>
                  <a:cubicBezTo>
                    <a:pt x="5757" y="14439"/>
                    <a:pt x="6114" y="14764"/>
                    <a:pt x="6114" y="15219"/>
                  </a:cubicBezTo>
                  <a:lnTo>
                    <a:pt x="6114" y="17073"/>
                  </a:lnTo>
                  <a:cubicBezTo>
                    <a:pt x="6114" y="17300"/>
                    <a:pt x="6277" y="17463"/>
                    <a:pt x="6472" y="17463"/>
                  </a:cubicBezTo>
                  <a:lnTo>
                    <a:pt x="8001" y="17430"/>
                  </a:lnTo>
                  <a:cubicBezTo>
                    <a:pt x="7903" y="17365"/>
                    <a:pt x="7871" y="17268"/>
                    <a:pt x="7871" y="17170"/>
                  </a:cubicBezTo>
                  <a:lnTo>
                    <a:pt x="7871" y="14081"/>
                  </a:lnTo>
                  <a:cubicBezTo>
                    <a:pt x="7871" y="13658"/>
                    <a:pt x="7513" y="13333"/>
                    <a:pt x="7090" y="13333"/>
                  </a:cubicBezTo>
                  <a:lnTo>
                    <a:pt x="4391" y="13301"/>
                  </a:lnTo>
                  <a:cubicBezTo>
                    <a:pt x="3936" y="13301"/>
                    <a:pt x="3545" y="12975"/>
                    <a:pt x="3448" y="12520"/>
                  </a:cubicBezTo>
                  <a:lnTo>
                    <a:pt x="3155" y="10862"/>
                  </a:lnTo>
                  <a:cubicBezTo>
                    <a:pt x="3058" y="10276"/>
                    <a:pt x="2570" y="9853"/>
                    <a:pt x="1984" y="9853"/>
                  </a:cubicBezTo>
                  <a:cubicBezTo>
                    <a:pt x="1854" y="9853"/>
                    <a:pt x="1757" y="9756"/>
                    <a:pt x="1757" y="9626"/>
                  </a:cubicBezTo>
                  <a:cubicBezTo>
                    <a:pt x="1757" y="8780"/>
                    <a:pt x="1984" y="7967"/>
                    <a:pt x="2440" y="7219"/>
                  </a:cubicBezTo>
                  <a:lnTo>
                    <a:pt x="2765" y="6699"/>
                  </a:lnTo>
                  <a:cubicBezTo>
                    <a:pt x="2830" y="6634"/>
                    <a:pt x="2830" y="6536"/>
                    <a:pt x="2830" y="6471"/>
                  </a:cubicBezTo>
                  <a:lnTo>
                    <a:pt x="2700" y="4845"/>
                  </a:lnTo>
                  <a:cubicBezTo>
                    <a:pt x="2570" y="2927"/>
                    <a:pt x="3350" y="1171"/>
                    <a:pt x="4651"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3742;p46">
              <a:extLst>
                <a:ext uri="{FF2B5EF4-FFF2-40B4-BE49-F238E27FC236}">
                  <a16:creationId xmlns:a16="http://schemas.microsoft.com/office/drawing/2014/main" id="{40F188BC-E46F-4FB5-AC84-0DA9E7937676}"/>
                </a:ext>
              </a:extLst>
            </p:cNvPr>
            <p:cNvSpPr/>
            <p:nvPr/>
          </p:nvSpPr>
          <p:spPr>
            <a:xfrm>
              <a:off x="13307025" y="2984125"/>
              <a:ext cx="33375" cy="30900"/>
            </a:xfrm>
            <a:custGeom>
              <a:avLst/>
              <a:gdLst/>
              <a:ahLst/>
              <a:cxnLst/>
              <a:rect l="l" t="t" r="r" b="b"/>
              <a:pathLst>
                <a:path w="1335" h="1236" extrusionOk="0">
                  <a:moveTo>
                    <a:pt x="1" y="0"/>
                  </a:moveTo>
                  <a:lnTo>
                    <a:pt x="1" y="586"/>
                  </a:lnTo>
                  <a:cubicBezTo>
                    <a:pt x="1" y="943"/>
                    <a:pt x="326" y="1236"/>
                    <a:pt x="684" y="1236"/>
                  </a:cubicBezTo>
                  <a:cubicBezTo>
                    <a:pt x="1042" y="1236"/>
                    <a:pt x="1334" y="943"/>
                    <a:pt x="1334" y="586"/>
                  </a:cubicBezTo>
                  <a:lnTo>
                    <a:pt x="1334" y="0"/>
                  </a:lnTo>
                  <a:close/>
                </a:path>
              </a:pathLst>
            </a:custGeom>
            <a:solidFill>
              <a:srgbClr val="E2DE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3743;p46">
              <a:extLst>
                <a:ext uri="{FF2B5EF4-FFF2-40B4-BE49-F238E27FC236}">
                  <a16:creationId xmlns:a16="http://schemas.microsoft.com/office/drawing/2014/main" id="{F71BD99B-7F89-4041-BF26-CFEA436917FE}"/>
                </a:ext>
              </a:extLst>
            </p:cNvPr>
            <p:cNvSpPr/>
            <p:nvPr/>
          </p:nvSpPr>
          <p:spPr>
            <a:xfrm>
              <a:off x="13258250" y="2777550"/>
              <a:ext cx="130925" cy="170000"/>
            </a:xfrm>
            <a:custGeom>
              <a:avLst/>
              <a:gdLst/>
              <a:ahLst/>
              <a:cxnLst/>
              <a:rect l="l" t="t" r="r" b="b"/>
              <a:pathLst>
                <a:path w="5237" h="6800" extrusionOk="0">
                  <a:moveTo>
                    <a:pt x="2683" y="1"/>
                  </a:moveTo>
                  <a:cubicBezTo>
                    <a:pt x="2645" y="1"/>
                    <a:pt x="2608" y="2"/>
                    <a:pt x="2570" y="3"/>
                  </a:cubicBezTo>
                  <a:cubicBezTo>
                    <a:pt x="1171" y="36"/>
                    <a:pt x="33" y="1174"/>
                    <a:pt x="1" y="2572"/>
                  </a:cubicBezTo>
                  <a:cubicBezTo>
                    <a:pt x="1" y="3385"/>
                    <a:pt x="358" y="4101"/>
                    <a:pt x="911" y="4588"/>
                  </a:cubicBezTo>
                  <a:cubicBezTo>
                    <a:pt x="1106" y="4751"/>
                    <a:pt x="1204" y="4979"/>
                    <a:pt x="1204" y="5239"/>
                  </a:cubicBezTo>
                  <a:lnTo>
                    <a:pt x="1204" y="6800"/>
                  </a:lnTo>
                  <a:lnTo>
                    <a:pt x="4066" y="6800"/>
                  </a:lnTo>
                  <a:lnTo>
                    <a:pt x="4066" y="5239"/>
                  </a:lnTo>
                  <a:cubicBezTo>
                    <a:pt x="4066" y="4979"/>
                    <a:pt x="4163" y="4751"/>
                    <a:pt x="4358" y="4588"/>
                  </a:cubicBezTo>
                  <a:cubicBezTo>
                    <a:pt x="4911" y="4101"/>
                    <a:pt x="5236" y="3385"/>
                    <a:pt x="5236" y="2605"/>
                  </a:cubicBezTo>
                  <a:cubicBezTo>
                    <a:pt x="5236" y="1179"/>
                    <a:pt x="4095" y="1"/>
                    <a:pt x="2683"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3744;p46">
              <a:extLst>
                <a:ext uri="{FF2B5EF4-FFF2-40B4-BE49-F238E27FC236}">
                  <a16:creationId xmlns:a16="http://schemas.microsoft.com/office/drawing/2014/main" id="{849CAEA3-9A86-4E78-A24D-CA7BEE450EAA}"/>
                </a:ext>
              </a:extLst>
            </p:cNvPr>
            <p:cNvSpPr/>
            <p:nvPr/>
          </p:nvSpPr>
          <p:spPr>
            <a:xfrm>
              <a:off x="13258250" y="2777300"/>
              <a:ext cx="82950" cy="170250"/>
            </a:xfrm>
            <a:custGeom>
              <a:avLst/>
              <a:gdLst/>
              <a:ahLst/>
              <a:cxnLst/>
              <a:rect l="l" t="t" r="r" b="b"/>
              <a:pathLst>
                <a:path w="3318" h="6810" extrusionOk="0">
                  <a:moveTo>
                    <a:pt x="2773" y="0"/>
                  </a:moveTo>
                  <a:cubicBezTo>
                    <a:pt x="2707" y="0"/>
                    <a:pt x="2639" y="5"/>
                    <a:pt x="2570" y="13"/>
                  </a:cubicBezTo>
                  <a:cubicBezTo>
                    <a:pt x="1171" y="46"/>
                    <a:pt x="33" y="1184"/>
                    <a:pt x="1" y="2582"/>
                  </a:cubicBezTo>
                  <a:cubicBezTo>
                    <a:pt x="1" y="3395"/>
                    <a:pt x="358" y="4111"/>
                    <a:pt x="911" y="4598"/>
                  </a:cubicBezTo>
                  <a:cubicBezTo>
                    <a:pt x="1106" y="4761"/>
                    <a:pt x="1204" y="4989"/>
                    <a:pt x="1204" y="5249"/>
                  </a:cubicBezTo>
                  <a:lnTo>
                    <a:pt x="1204" y="6810"/>
                  </a:lnTo>
                  <a:lnTo>
                    <a:pt x="2570" y="6810"/>
                  </a:lnTo>
                  <a:lnTo>
                    <a:pt x="2570" y="5249"/>
                  </a:lnTo>
                  <a:cubicBezTo>
                    <a:pt x="2537" y="4989"/>
                    <a:pt x="2440" y="4761"/>
                    <a:pt x="2245" y="4598"/>
                  </a:cubicBezTo>
                  <a:cubicBezTo>
                    <a:pt x="1692" y="4111"/>
                    <a:pt x="1334" y="3395"/>
                    <a:pt x="1367" y="2582"/>
                  </a:cubicBezTo>
                  <a:cubicBezTo>
                    <a:pt x="1367" y="1379"/>
                    <a:pt x="2212" y="371"/>
                    <a:pt x="3318" y="78"/>
                  </a:cubicBezTo>
                  <a:cubicBezTo>
                    <a:pt x="3127" y="31"/>
                    <a:pt x="2954" y="0"/>
                    <a:pt x="2773" y="0"/>
                  </a:cubicBezTo>
                  <a:close/>
                </a:path>
              </a:pathLst>
            </a:custGeom>
            <a:solidFill>
              <a:srgbClr val="000000">
                <a:alpha val="106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3745;p46">
              <a:extLst>
                <a:ext uri="{FF2B5EF4-FFF2-40B4-BE49-F238E27FC236}">
                  <a16:creationId xmlns:a16="http://schemas.microsoft.com/office/drawing/2014/main" id="{09DBE4BB-97A9-4AC8-9310-707322CBA742}"/>
                </a:ext>
              </a:extLst>
            </p:cNvPr>
            <p:cNvSpPr/>
            <p:nvPr/>
          </p:nvSpPr>
          <p:spPr>
            <a:xfrm>
              <a:off x="13280200" y="2934525"/>
              <a:ext cx="87825" cy="54500"/>
            </a:xfrm>
            <a:custGeom>
              <a:avLst/>
              <a:gdLst/>
              <a:ahLst/>
              <a:cxnLst/>
              <a:rect l="l" t="t" r="r" b="b"/>
              <a:pathLst>
                <a:path w="3513" h="2180" extrusionOk="0">
                  <a:moveTo>
                    <a:pt x="261" y="0"/>
                  </a:moveTo>
                  <a:cubicBezTo>
                    <a:pt x="131" y="0"/>
                    <a:pt x="1" y="131"/>
                    <a:pt x="1" y="261"/>
                  </a:cubicBezTo>
                  <a:lnTo>
                    <a:pt x="1" y="1236"/>
                  </a:lnTo>
                  <a:cubicBezTo>
                    <a:pt x="1" y="1757"/>
                    <a:pt x="423" y="2179"/>
                    <a:pt x="976" y="2179"/>
                  </a:cubicBezTo>
                  <a:lnTo>
                    <a:pt x="2537" y="2179"/>
                  </a:lnTo>
                  <a:cubicBezTo>
                    <a:pt x="3058" y="2179"/>
                    <a:pt x="3513" y="1757"/>
                    <a:pt x="3513" y="1236"/>
                  </a:cubicBezTo>
                  <a:lnTo>
                    <a:pt x="3513" y="261"/>
                  </a:lnTo>
                  <a:cubicBezTo>
                    <a:pt x="3513" y="131"/>
                    <a:pt x="3383" y="0"/>
                    <a:pt x="3220" y="0"/>
                  </a:cubicBezTo>
                  <a:close/>
                </a:path>
              </a:pathLst>
            </a:custGeom>
            <a:solidFill>
              <a:srgbClr val="EFED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3746;p46">
              <a:extLst>
                <a:ext uri="{FF2B5EF4-FFF2-40B4-BE49-F238E27FC236}">
                  <a16:creationId xmlns:a16="http://schemas.microsoft.com/office/drawing/2014/main" id="{6B7F379E-0FB3-4686-AD7C-B2D1F36CFCB0}"/>
                </a:ext>
              </a:extLst>
            </p:cNvPr>
            <p:cNvSpPr/>
            <p:nvPr/>
          </p:nvSpPr>
          <p:spPr>
            <a:xfrm>
              <a:off x="13360700" y="3158100"/>
              <a:ext cx="13825" cy="74000"/>
            </a:xfrm>
            <a:custGeom>
              <a:avLst/>
              <a:gdLst/>
              <a:ahLst/>
              <a:cxnLst/>
              <a:rect l="l" t="t" r="r" b="b"/>
              <a:pathLst>
                <a:path w="553" h="2960" extrusionOk="0">
                  <a:moveTo>
                    <a:pt x="293" y="0"/>
                  </a:moveTo>
                  <a:cubicBezTo>
                    <a:pt x="130" y="0"/>
                    <a:pt x="0" y="98"/>
                    <a:pt x="0" y="261"/>
                  </a:cubicBezTo>
                  <a:lnTo>
                    <a:pt x="0" y="2699"/>
                  </a:lnTo>
                  <a:cubicBezTo>
                    <a:pt x="0" y="2830"/>
                    <a:pt x="130" y="2960"/>
                    <a:pt x="293" y="2960"/>
                  </a:cubicBezTo>
                  <a:cubicBezTo>
                    <a:pt x="423" y="2960"/>
                    <a:pt x="553" y="2830"/>
                    <a:pt x="553" y="2699"/>
                  </a:cubicBezTo>
                  <a:lnTo>
                    <a:pt x="553" y="261"/>
                  </a:lnTo>
                  <a:cubicBezTo>
                    <a:pt x="553" y="98"/>
                    <a:pt x="423" y="0"/>
                    <a:pt x="29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3747;p46">
              <a:extLst>
                <a:ext uri="{FF2B5EF4-FFF2-40B4-BE49-F238E27FC236}">
                  <a16:creationId xmlns:a16="http://schemas.microsoft.com/office/drawing/2014/main" id="{DE5E5850-93DE-4167-A744-1A917658BCC0}"/>
                </a:ext>
              </a:extLst>
            </p:cNvPr>
            <p:cNvSpPr/>
            <p:nvPr/>
          </p:nvSpPr>
          <p:spPr>
            <a:xfrm>
              <a:off x="13360700" y="2888800"/>
              <a:ext cx="54475" cy="253875"/>
            </a:xfrm>
            <a:custGeom>
              <a:avLst/>
              <a:gdLst/>
              <a:ahLst/>
              <a:cxnLst/>
              <a:rect l="l" t="t" r="r" b="b"/>
              <a:pathLst>
                <a:path w="2179" h="10155" extrusionOk="0">
                  <a:moveTo>
                    <a:pt x="1575" y="0"/>
                  </a:moveTo>
                  <a:cubicBezTo>
                    <a:pt x="1549" y="0"/>
                    <a:pt x="1523" y="3"/>
                    <a:pt x="1496" y="8"/>
                  </a:cubicBezTo>
                  <a:cubicBezTo>
                    <a:pt x="1366" y="41"/>
                    <a:pt x="1268" y="204"/>
                    <a:pt x="1301" y="334"/>
                  </a:cubicBezTo>
                  <a:cubicBezTo>
                    <a:pt x="1626" y="1439"/>
                    <a:pt x="1594" y="2577"/>
                    <a:pt x="1268" y="3683"/>
                  </a:cubicBezTo>
                  <a:lnTo>
                    <a:pt x="33" y="7813"/>
                  </a:lnTo>
                  <a:cubicBezTo>
                    <a:pt x="0" y="7846"/>
                    <a:pt x="0" y="7878"/>
                    <a:pt x="0" y="7878"/>
                  </a:cubicBezTo>
                  <a:lnTo>
                    <a:pt x="0" y="9862"/>
                  </a:lnTo>
                  <a:cubicBezTo>
                    <a:pt x="0" y="10024"/>
                    <a:pt x="130" y="10154"/>
                    <a:pt x="293" y="10154"/>
                  </a:cubicBezTo>
                  <a:cubicBezTo>
                    <a:pt x="423" y="10154"/>
                    <a:pt x="553" y="10024"/>
                    <a:pt x="553" y="9862"/>
                  </a:cubicBezTo>
                  <a:lnTo>
                    <a:pt x="553" y="7911"/>
                  </a:lnTo>
                  <a:lnTo>
                    <a:pt x="1789" y="3813"/>
                  </a:lnTo>
                  <a:cubicBezTo>
                    <a:pt x="2146" y="2642"/>
                    <a:pt x="2179" y="1374"/>
                    <a:pt x="1854" y="204"/>
                  </a:cubicBezTo>
                  <a:cubicBezTo>
                    <a:pt x="1800" y="68"/>
                    <a:pt x="1700" y="0"/>
                    <a:pt x="157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3748;p46">
              <a:extLst>
                <a:ext uri="{FF2B5EF4-FFF2-40B4-BE49-F238E27FC236}">
                  <a16:creationId xmlns:a16="http://schemas.microsoft.com/office/drawing/2014/main" id="{083D1B26-2ECB-48EC-992E-5737A8986E61}"/>
                </a:ext>
              </a:extLst>
            </p:cNvPr>
            <p:cNvSpPr/>
            <p:nvPr/>
          </p:nvSpPr>
          <p:spPr>
            <a:xfrm>
              <a:off x="13067200" y="2843475"/>
              <a:ext cx="165875" cy="389450"/>
            </a:xfrm>
            <a:custGeom>
              <a:avLst/>
              <a:gdLst/>
              <a:ahLst/>
              <a:cxnLst/>
              <a:rect l="l" t="t" r="r" b="b"/>
              <a:pathLst>
                <a:path w="6635" h="15578" extrusionOk="0">
                  <a:moveTo>
                    <a:pt x="2076" y="0"/>
                  </a:moveTo>
                  <a:cubicBezTo>
                    <a:pt x="1984" y="0"/>
                    <a:pt x="1898" y="44"/>
                    <a:pt x="1854" y="130"/>
                  </a:cubicBezTo>
                  <a:cubicBezTo>
                    <a:pt x="1171" y="1236"/>
                    <a:pt x="879" y="2537"/>
                    <a:pt x="976" y="3838"/>
                  </a:cubicBezTo>
                  <a:lnTo>
                    <a:pt x="1074" y="5431"/>
                  </a:lnTo>
                  <a:cubicBezTo>
                    <a:pt x="1074" y="5464"/>
                    <a:pt x="1074" y="5496"/>
                    <a:pt x="1074" y="5529"/>
                  </a:cubicBezTo>
                  <a:lnTo>
                    <a:pt x="749" y="6049"/>
                  </a:lnTo>
                  <a:cubicBezTo>
                    <a:pt x="261" y="6797"/>
                    <a:pt x="1" y="7707"/>
                    <a:pt x="1" y="8585"/>
                  </a:cubicBezTo>
                  <a:cubicBezTo>
                    <a:pt x="1" y="8878"/>
                    <a:pt x="228" y="9073"/>
                    <a:pt x="488" y="9073"/>
                  </a:cubicBezTo>
                  <a:lnTo>
                    <a:pt x="1269" y="9073"/>
                  </a:lnTo>
                  <a:lnTo>
                    <a:pt x="1692" y="11512"/>
                  </a:lnTo>
                  <a:cubicBezTo>
                    <a:pt x="1789" y="12098"/>
                    <a:pt x="2309" y="12520"/>
                    <a:pt x="2895" y="12553"/>
                  </a:cubicBezTo>
                  <a:lnTo>
                    <a:pt x="5594" y="12553"/>
                  </a:lnTo>
                  <a:cubicBezTo>
                    <a:pt x="5854" y="12553"/>
                    <a:pt x="6082" y="12780"/>
                    <a:pt x="6082" y="13073"/>
                  </a:cubicBezTo>
                  <a:lnTo>
                    <a:pt x="6082" y="15317"/>
                  </a:lnTo>
                  <a:cubicBezTo>
                    <a:pt x="6082" y="15447"/>
                    <a:pt x="6212" y="15577"/>
                    <a:pt x="6374" y="15577"/>
                  </a:cubicBezTo>
                  <a:cubicBezTo>
                    <a:pt x="6505" y="15577"/>
                    <a:pt x="6635" y="15447"/>
                    <a:pt x="6635" y="15317"/>
                  </a:cubicBezTo>
                  <a:lnTo>
                    <a:pt x="6635" y="13073"/>
                  </a:lnTo>
                  <a:cubicBezTo>
                    <a:pt x="6635" y="12488"/>
                    <a:pt x="6179" y="12000"/>
                    <a:pt x="5594" y="12000"/>
                  </a:cubicBezTo>
                  <a:lnTo>
                    <a:pt x="2895" y="12000"/>
                  </a:lnTo>
                  <a:cubicBezTo>
                    <a:pt x="2570" y="12000"/>
                    <a:pt x="2309" y="11772"/>
                    <a:pt x="2244" y="11447"/>
                  </a:cubicBezTo>
                  <a:lnTo>
                    <a:pt x="1789" y="8781"/>
                  </a:lnTo>
                  <a:cubicBezTo>
                    <a:pt x="1757" y="8651"/>
                    <a:pt x="1659" y="8553"/>
                    <a:pt x="1529" y="8553"/>
                  </a:cubicBezTo>
                  <a:lnTo>
                    <a:pt x="553" y="8553"/>
                  </a:lnTo>
                  <a:cubicBezTo>
                    <a:pt x="553" y="7772"/>
                    <a:pt x="781" y="6992"/>
                    <a:pt x="1204" y="6342"/>
                  </a:cubicBezTo>
                  <a:lnTo>
                    <a:pt x="1529" y="5821"/>
                  </a:lnTo>
                  <a:cubicBezTo>
                    <a:pt x="1594" y="5691"/>
                    <a:pt x="1627" y="5529"/>
                    <a:pt x="1627" y="5399"/>
                  </a:cubicBezTo>
                  <a:lnTo>
                    <a:pt x="1496" y="3805"/>
                  </a:lnTo>
                  <a:cubicBezTo>
                    <a:pt x="1399" y="2602"/>
                    <a:pt x="1692" y="1431"/>
                    <a:pt x="2309" y="423"/>
                  </a:cubicBezTo>
                  <a:cubicBezTo>
                    <a:pt x="2375" y="293"/>
                    <a:pt x="2342" y="130"/>
                    <a:pt x="2212" y="33"/>
                  </a:cubicBezTo>
                  <a:cubicBezTo>
                    <a:pt x="2169" y="11"/>
                    <a:pt x="2122" y="0"/>
                    <a:pt x="207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3749;p46">
              <a:extLst>
                <a:ext uri="{FF2B5EF4-FFF2-40B4-BE49-F238E27FC236}">
                  <a16:creationId xmlns:a16="http://schemas.microsoft.com/office/drawing/2014/main" id="{457B47C6-BAF7-4105-9F7C-FED510DF5DCD}"/>
                </a:ext>
              </a:extLst>
            </p:cNvPr>
            <p:cNvSpPr/>
            <p:nvPr/>
          </p:nvSpPr>
          <p:spPr>
            <a:xfrm>
              <a:off x="13129000" y="2771125"/>
              <a:ext cx="134975" cy="62625"/>
            </a:xfrm>
            <a:custGeom>
              <a:avLst/>
              <a:gdLst/>
              <a:ahLst/>
              <a:cxnLst/>
              <a:rect l="l" t="t" r="r" b="b"/>
              <a:pathLst>
                <a:path w="5399" h="2505" extrusionOk="0">
                  <a:moveTo>
                    <a:pt x="4715" y="0"/>
                  </a:moveTo>
                  <a:cubicBezTo>
                    <a:pt x="2959" y="0"/>
                    <a:pt x="1268" y="748"/>
                    <a:pt x="98" y="2049"/>
                  </a:cubicBezTo>
                  <a:cubicBezTo>
                    <a:pt x="0" y="2179"/>
                    <a:pt x="0" y="2341"/>
                    <a:pt x="130" y="2439"/>
                  </a:cubicBezTo>
                  <a:cubicBezTo>
                    <a:pt x="163" y="2504"/>
                    <a:pt x="228" y="2504"/>
                    <a:pt x="293" y="2504"/>
                  </a:cubicBezTo>
                  <a:cubicBezTo>
                    <a:pt x="358" y="2504"/>
                    <a:pt x="455" y="2472"/>
                    <a:pt x="488" y="2407"/>
                  </a:cubicBezTo>
                  <a:cubicBezTo>
                    <a:pt x="1561" y="1236"/>
                    <a:pt x="3122" y="553"/>
                    <a:pt x="4715" y="553"/>
                  </a:cubicBezTo>
                  <a:lnTo>
                    <a:pt x="5106" y="553"/>
                  </a:lnTo>
                  <a:cubicBezTo>
                    <a:pt x="5123" y="556"/>
                    <a:pt x="5140" y="558"/>
                    <a:pt x="5156" y="558"/>
                  </a:cubicBezTo>
                  <a:cubicBezTo>
                    <a:pt x="5294" y="558"/>
                    <a:pt x="5398" y="442"/>
                    <a:pt x="5398" y="325"/>
                  </a:cubicBezTo>
                  <a:cubicBezTo>
                    <a:pt x="5398" y="163"/>
                    <a:pt x="5301" y="33"/>
                    <a:pt x="5138" y="33"/>
                  </a:cubicBezTo>
                  <a:cubicBezTo>
                    <a:pt x="5008" y="0"/>
                    <a:pt x="4846" y="0"/>
                    <a:pt x="471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3750;p46">
              <a:extLst>
                <a:ext uri="{FF2B5EF4-FFF2-40B4-BE49-F238E27FC236}">
                  <a16:creationId xmlns:a16="http://schemas.microsoft.com/office/drawing/2014/main" id="{8DF4E180-9A4B-4562-B635-397671ABBB48}"/>
                </a:ext>
              </a:extLst>
            </p:cNvPr>
            <p:cNvSpPr/>
            <p:nvPr/>
          </p:nvSpPr>
          <p:spPr>
            <a:xfrm>
              <a:off x="13250950" y="2770300"/>
              <a:ext cx="145550" cy="252050"/>
            </a:xfrm>
            <a:custGeom>
              <a:avLst/>
              <a:gdLst/>
              <a:ahLst/>
              <a:cxnLst/>
              <a:rect l="l" t="t" r="r" b="b"/>
              <a:pathLst>
                <a:path w="5822" h="10082" extrusionOk="0">
                  <a:moveTo>
                    <a:pt x="4390" y="6862"/>
                  </a:moveTo>
                  <a:lnTo>
                    <a:pt x="4390" y="7382"/>
                  </a:lnTo>
                  <a:lnTo>
                    <a:pt x="1431" y="7382"/>
                  </a:lnTo>
                  <a:lnTo>
                    <a:pt x="1431" y="6862"/>
                  </a:lnTo>
                  <a:close/>
                  <a:moveTo>
                    <a:pt x="4390" y="7935"/>
                  </a:moveTo>
                  <a:cubicBezTo>
                    <a:pt x="4325" y="8261"/>
                    <a:pt x="4032" y="8488"/>
                    <a:pt x="3707" y="8488"/>
                  </a:cubicBezTo>
                  <a:lnTo>
                    <a:pt x="2146" y="8488"/>
                  </a:lnTo>
                  <a:cubicBezTo>
                    <a:pt x="1789" y="8488"/>
                    <a:pt x="1528" y="8261"/>
                    <a:pt x="1463" y="7935"/>
                  </a:cubicBezTo>
                  <a:close/>
                  <a:moveTo>
                    <a:pt x="3317" y="9041"/>
                  </a:moveTo>
                  <a:lnTo>
                    <a:pt x="3317" y="9139"/>
                  </a:lnTo>
                  <a:cubicBezTo>
                    <a:pt x="3317" y="9334"/>
                    <a:pt x="3122" y="9529"/>
                    <a:pt x="2927" y="9529"/>
                  </a:cubicBezTo>
                  <a:cubicBezTo>
                    <a:pt x="2699" y="9529"/>
                    <a:pt x="2537" y="9334"/>
                    <a:pt x="2537" y="9139"/>
                  </a:cubicBezTo>
                  <a:lnTo>
                    <a:pt x="2537" y="9041"/>
                  </a:lnTo>
                  <a:close/>
                  <a:moveTo>
                    <a:pt x="2862" y="1"/>
                  </a:moveTo>
                  <a:cubicBezTo>
                    <a:pt x="2114" y="33"/>
                    <a:pt x="1398" y="326"/>
                    <a:pt x="878" y="879"/>
                  </a:cubicBezTo>
                  <a:cubicBezTo>
                    <a:pt x="325" y="1399"/>
                    <a:pt x="33" y="2114"/>
                    <a:pt x="33" y="2862"/>
                  </a:cubicBezTo>
                  <a:cubicBezTo>
                    <a:pt x="0" y="3708"/>
                    <a:pt x="390" y="4521"/>
                    <a:pt x="1008" y="5074"/>
                  </a:cubicBezTo>
                  <a:cubicBezTo>
                    <a:pt x="1138" y="5204"/>
                    <a:pt x="1236" y="5366"/>
                    <a:pt x="1236" y="5529"/>
                  </a:cubicBezTo>
                  <a:lnTo>
                    <a:pt x="1236" y="6374"/>
                  </a:lnTo>
                  <a:cubicBezTo>
                    <a:pt x="1041" y="6439"/>
                    <a:pt x="911" y="6635"/>
                    <a:pt x="911" y="6862"/>
                  </a:cubicBezTo>
                  <a:lnTo>
                    <a:pt x="911" y="7415"/>
                  </a:lnTo>
                  <a:lnTo>
                    <a:pt x="813" y="7415"/>
                  </a:lnTo>
                  <a:cubicBezTo>
                    <a:pt x="650" y="7415"/>
                    <a:pt x="520" y="7513"/>
                    <a:pt x="520" y="7675"/>
                  </a:cubicBezTo>
                  <a:cubicBezTo>
                    <a:pt x="520" y="7838"/>
                    <a:pt x="650" y="7935"/>
                    <a:pt x="813" y="7935"/>
                  </a:cubicBezTo>
                  <a:lnTo>
                    <a:pt x="911" y="7935"/>
                  </a:lnTo>
                  <a:cubicBezTo>
                    <a:pt x="976" y="8521"/>
                    <a:pt x="1431" y="8976"/>
                    <a:pt x="1984" y="9041"/>
                  </a:cubicBezTo>
                  <a:lnTo>
                    <a:pt x="1984" y="9139"/>
                  </a:lnTo>
                  <a:cubicBezTo>
                    <a:pt x="1984" y="9659"/>
                    <a:pt x="2406" y="10082"/>
                    <a:pt x="2927" y="10082"/>
                  </a:cubicBezTo>
                  <a:cubicBezTo>
                    <a:pt x="3415" y="10082"/>
                    <a:pt x="3837" y="9659"/>
                    <a:pt x="3837" y="9139"/>
                  </a:cubicBezTo>
                  <a:lnTo>
                    <a:pt x="3837" y="9041"/>
                  </a:lnTo>
                  <a:cubicBezTo>
                    <a:pt x="4423" y="8943"/>
                    <a:pt x="4878" y="8488"/>
                    <a:pt x="4943" y="7935"/>
                  </a:cubicBezTo>
                  <a:lnTo>
                    <a:pt x="5008" y="7935"/>
                  </a:lnTo>
                  <a:cubicBezTo>
                    <a:pt x="5171" y="7935"/>
                    <a:pt x="5268" y="7805"/>
                    <a:pt x="5268" y="7675"/>
                  </a:cubicBezTo>
                  <a:cubicBezTo>
                    <a:pt x="5268" y="7513"/>
                    <a:pt x="5171" y="7382"/>
                    <a:pt x="5008" y="7382"/>
                  </a:cubicBezTo>
                  <a:lnTo>
                    <a:pt x="4943" y="7382"/>
                  </a:lnTo>
                  <a:lnTo>
                    <a:pt x="4943" y="6830"/>
                  </a:lnTo>
                  <a:cubicBezTo>
                    <a:pt x="4943" y="6635"/>
                    <a:pt x="4813" y="6439"/>
                    <a:pt x="4618" y="6342"/>
                  </a:cubicBezTo>
                  <a:lnTo>
                    <a:pt x="4618" y="5529"/>
                  </a:lnTo>
                  <a:cubicBezTo>
                    <a:pt x="4618" y="5334"/>
                    <a:pt x="4683" y="5204"/>
                    <a:pt x="4813" y="5074"/>
                  </a:cubicBezTo>
                  <a:cubicBezTo>
                    <a:pt x="5463" y="4521"/>
                    <a:pt x="5821" y="3740"/>
                    <a:pt x="5821" y="2895"/>
                  </a:cubicBezTo>
                  <a:cubicBezTo>
                    <a:pt x="5821" y="2374"/>
                    <a:pt x="5658" y="1854"/>
                    <a:pt x="5398" y="1399"/>
                  </a:cubicBezTo>
                  <a:cubicBezTo>
                    <a:pt x="5355" y="1312"/>
                    <a:pt x="5254" y="1269"/>
                    <a:pt x="5162" y="1269"/>
                  </a:cubicBezTo>
                  <a:cubicBezTo>
                    <a:pt x="5116" y="1269"/>
                    <a:pt x="5073" y="1280"/>
                    <a:pt x="5041" y="1301"/>
                  </a:cubicBezTo>
                  <a:cubicBezTo>
                    <a:pt x="4910" y="1399"/>
                    <a:pt x="4845" y="1561"/>
                    <a:pt x="4943" y="1692"/>
                  </a:cubicBezTo>
                  <a:cubicBezTo>
                    <a:pt x="5138" y="2049"/>
                    <a:pt x="5268" y="2472"/>
                    <a:pt x="5268" y="2895"/>
                  </a:cubicBezTo>
                  <a:cubicBezTo>
                    <a:pt x="5268" y="3578"/>
                    <a:pt x="4976" y="4196"/>
                    <a:pt x="4455" y="4651"/>
                  </a:cubicBezTo>
                  <a:cubicBezTo>
                    <a:pt x="4228" y="4878"/>
                    <a:pt x="4065" y="5171"/>
                    <a:pt x="4065" y="5529"/>
                  </a:cubicBezTo>
                  <a:lnTo>
                    <a:pt x="4065" y="6309"/>
                  </a:lnTo>
                  <a:lnTo>
                    <a:pt x="1756" y="6309"/>
                  </a:lnTo>
                  <a:lnTo>
                    <a:pt x="1756" y="5529"/>
                  </a:lnTo>
                  <a:cubicBezTo>
                    <a:pt x="1756" y="5204"/>
                    <a:pt x="1626" y="4878"/>
                    <a:pt x="1366" y="4651"/>
                  </a:cubicBezTo>
                  <a:cubicBezTo>
                    <a:pt x="846" y="4196"/>
                    <a:pt x="553" y="3545"/>
                    <a:pt x="553" y="2862"/>
                  </a:cubicBezTo>
                  <a:cubicBezTo>
                    <a:pt x="585" y="2244"/>
                    <a:pt x="813" y="1692"/>
                    <a:pt x="1236" y="1236"/>
                  </a:cubicBezTo>
                  <a:cubicBezTo>
                    <a:pt x="1691" y="814"/>
                    <a:pt x="2244" y="553"/>
                    <a:pt x="2862" y="553"/>
                  </a:cubicBezTo>
                  <a:cubicBezTo>
                    <a:pt x="2903" y="551"/>
                    <a:pt x="2945" y="549"/>
                    <a:pt x="2986" y="549"/>
                  </a:cubicBezTo>
                  <a:cubicBezTo>
                    <a:pt x="3427" y="549"/>
                    <a:pt x="3841" y="706"/>
                    <a:pt x="4228" y="944"/>
                  </a:cubicBezTo>
                  <a:cubicBezTo>
                    <a:pt x="4274" y="967"/>
                    <a:pt x="4324" y="977"/>
                    <a:pt x="4372" y="977"/>
                  </a:cubicBezTo>
                  <a:cubicBezTo>
                    <a:pt x="4461" y="977"/>
                    <a:pt x="4543" y="942"/>
                    <a:pt x="4585" y="879"/>
                  </a:cubicBezTo>
                  <a:cubicBezTo>
                    <a:pt x="4683" y="748"/>
                    <a:pt x="4650" y="586"/>
                    <a:pt x="4520" y="488"/>
                  </a:cubicBezTo>
                  <a:cubicBezTo>
                    <a:pt x="4032" y="163"/>
                    <a:pt x="3447" y="1"/>
                    <a:pt x="286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3751;p46">
              <a:extLst>
                <a:ext uri="{FF2B5EF4-FFF2-40B4-BE49-F238E27FC236}">
                  <a16:creationId xmlns:a16="http://schemas.microsoft.com/office/drawing/2014/main" id="{5332E348-D37B-45B1-A643-813ABB6C50E7}"/>
                </a:ext>
              </a:extLst>
            </p:cNvPr>
            <p:cNvSpPr/>
            <p:nvPr/>
          </p:nvSpPr>
          <p:spPr>
            <a:xfrm>
              <a:off x="13420050" y="2818450"/>
              <a:ext cx="26025" cy="17725"/>
            </a:xfrm>
            <a:custGeom>
              <a:avLst/>
              <a:gdLst/>
              <a:ahLst/>
              <a:cxnLst/>
              <a:rect l="l" t="t" r="r" b="b"/>
              <a:pathLst>
                <a:path w="1041" h="709" extrusionOk="0">
                  <a:moveTo>
                    <a:pt x="727" y="0"/>
                  </a:moveTo>
                  <a:cubicBezTo>
                    <a:pt x="690" y="0"/>
                    <a:pt x="653" y="8"/>
                    <a:pt x="618" y="26"/>
                  </a:cubicBezTo>
                  <a:lnTo>
                    <a:pt x="195" y="188"/>
                  </a:lnTo>
                  <a:cubicBezTo>
                    <a:pt x="65" y="253"/>
                    <a:pt x="0" y="416"/>
                    <a:pt x="65" y="546"/>
                  </a:cubicBezTo>
                  <a:cubicBezTo>
                    <a:pt x="130" y="676"/>
                    <a:pt x="228" y="709"/>
                    <a:pt x="325" y="709"/>
                  </a:cubicBezTo>
                  <a:lnTo>
                    <a:pt x="423" y="709"/>
                  </a:lnTo>
                  <a:lnTo>
                    <a:pt x="846" y="514"/>
                  </a:lnTo>
                  <a:cubicBezTo>
                    <a:pt x="976" y="448"/>
                    <a:pt x="1041" y="286"/>
                    <a:pt x="976" y="156"/>
                  </a:cubicBezTo>
                  <a:cubicBezTo>
                    <a:pt x="928" y="61"/>
                    <a:pt x="828" y="0"/>
                    <a:pt x="7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752;p46">
              <a:extLst>
                <a:ext uri="{FF2B5EF4-FFF2-40B4-BE49-F238E27FC236}">
                  <a16:creationId xmlns:a16="http://schemas.microsoft.com/office/drawing/2014/main" id="{3EFFE1D5-8CEC-476D-9E88-4D8EF735A0FE}"/>
                </a:ext>
              </a:extLst>
            </p:cNvPr>
            <p:cNvSpPr/>
            <p:nvPr/>
          </p:nvSpPr>
          <p:spPr>
            <a:xfrm>
              <a:off x="13420050" y="2871275"/>
              <a:ext cx="26025" cy="17750"/>
            </a:xfrm>
            <a:custGeom>
              <a:avLst/>
              <a:gdLst/>
              <a:ahLst/>
              <a:cxnLst/>
              <a:rect l="l" t="t" r="r" b="b"/>
              <a:pathLst>
                <a:path w="1041" h="710" extrusionOk="0">
                  <a:moveTo>
                    <a:pt x="314" y="1"/>
                  </a:moveTo>
                  <a:cubicBezTo>
                    <a:pt x="213" y="1"/>
                    <a:pt x="113" y="61"/>
                    <a:pt x="65" y="157"/>
                  </a:cubicBezTo>
                  <a:cubicBezTo>
                    <a:pt x="0" y="287"/>
                    <a:pt x="65" y="449"/>
                    <a:pt x="195" y="514"/>
                  </a:cubicBezTo>
                  <a:lnTo>
                    <a:pt x="618" y="677"/>
                  </a:lnTo>
                  <a:cubicBezTo>
                    <a:pt x="651" y="709"/>
                    <a:pt x="683" y="709"/>
                    <a:pt x="716" y="709"/>
                  </a:cubicBezTo>
                  <a:cubicBezTo>
                    <a:pt x="813" y="709"/>
                    <a:pt x="911" y="644"/>
                    <a:pt x="976" y="547"/>
                  </a:cubicBezTo>
                  <a:cubicBezTo>
                    <a:pt x="1041" y="417"/>
                    <a:pt x="976" y="254"/>
                    <a:pt x="846" y="189"/>
                  </a:cubicBezTo>
                  <a:lnTo>
                    <a:pt x="423" y="26"/>
                  </a:lnTo>
                  <a:cubicBezTo>
                    <a:pt x="388" y="9"/>
                    <a:pt x="351" y="1"/>
                    <a:pt x="31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753;p46">
              <a:extLst>
                <a:ext uri="{FF2B5EF4-FFF2-40B4-BE49-F238E27FC236}">
                  <a16:creationId xmlns:a16="http://schemas.microsoft.com/office/drawing/2014/main" id="{6220AF6E-5A28-4055-85A0-DA45F8D2B7C6}"/>
                </a:ext>
              </a:extLst>
            </p:cNvPr>
            <p:cNvSpPr/>
            <p:nvPr/>
          </p:nvSpPr>
          <p:spPr>
            <a:xfrm>
              <a:off x="13198900" y="2818450"/>
              <a:ext cx="25225" cy="17725"/>
            </a:xfrm>
            <a:custGeom>
              <a:avLst/>
              <a:gdLst/>
              <a:ahLst/>
              <a:cxnLst/>
              <a:rect l="l" t="t" r="r" b="b"/>
              <a:pathLst>
                <a:path w="1009" h="709" extrusionOk="0">
                  <a:moveTo>
                    <a:pt x="314" y="0"/>
                  </a:moveTo>
                  <a:cubicBezTo>
                    <a:pt x="213" y="0"/>
                    <a:pt x="113" y="61"/>
                    <a:pt x="66" y="156"/>
                  </a:cubicBezTo>
                  <a:cubicBezTo>
                    <a:pt x="1" y="286"/>
                    <a:pt x="66" y="448"/>
                    <a:pt x="196" y="514"/>
                  </a:cubicBezTo>
                  <a:lnTo>
                    <a:pt x="619" y="709"/>
                  </a:lnTo>
                  <a:lnTo>
                    <a:pt x="716" y="709"/>
                  </a:lnTo>
                  <a:cubicBezTo>
                    <a:pt x="814" y="709"/>
                    <a:pt x="911" y="676"/>
                    <a:pt x="976" y="579"/>
                  </a:cubicBezTo>
                  <a:cubicBezTo>
                    <a:pt x="1009" y="416"/>
                    <a:pt x="976" y="253"/>
                    <a:pt x="814" y="221"/>
                  </a:cubicBezTo>
                  <a:lnTo>
                    <a:pt x="424" y="26"/>
                  </a:lnTo>
                  <a:cubicBezTo>
                    <a:pt x="389" y="8"/>
                    <a:pt x="351" y="0"/>
                    <a:pt x="314"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754;p46">
              <a:extLst>
                <a:ext uri="{FF2B5EF4-FFF2-40B4-BE49-F238E27FC236}">
                  <a16:creationId xmlns:a16="http://schemas.microsoft.com/office/drawing/2014/main" id="{D41BF118-8DD4-41E1-A605-A00539A16DD4}"/>
                </a:ext>
              </a:extLst>
            </p:cNvPr>
            <p:cNvSpPr/>
            <p:nvPr/>
          </p:nvSpPr>
          <p:spPr>
            <a:xfrm>
              <a:off x="13198900" y="2870825"/>
              <a:ext cx="25225" cy="18200"/>
            </a:xfrm>
            <a:custGeom>
              <a:avLst/>
              <a:gdLst/>
              <a:ahLst/>
              <a:cxnLst/>
              <a:rect l="l" t="t" r="r" b="b"/>
              <a:pathLst>
                <a:path w="1009" h="728" extrusionOk="0">
                  <a:moveTo>
                    <a:pt x="709" y="1"/>
                  </a:moveTo>
                  <a:cubicBezTo>
                    <a:pt x="679" y="1"/>
                    <a:pt x="648" y="5"/>
                    <a:pt x="619" y="12"/>
                  </a:cubicBezTo>
                  <a:lnTo>
                    <a:pt x="196" y="207"/>
                  </a:lnTo>
                  <a:cubicBezTo>
                    <a:pt x="66" y="272"/>
                    <a:pt x="1" y="435"/>
                    <a:pt x="66" y="565"/>
                  </a:cubicBezTo>
                  <a:cubicBezTo>
                    <a:pt x="98" y="662"/>
                    <a:pt x="196" y="727"/>
                    <a:pt x="326" y="727"/>
                  </a:cubicBezTo>
                  <a:cubicBezTo>
                    <a:pt x="358" y="727"/>
                    <a:pt x="391" y="727"/>
                    <a:pt x="424" y="695"/>
                  </a:cubicBezTo>
                  <a:lnTo>
                    <a:pt x="814" y="532"/>
                  </a:lnTo>
                  <a:cubicBezTo>
                    <a:pt x="944" y="467"/>
                    <a:pt x="1009" y="305"/>
                    <a:pt x="944" y="175"/>
                  </a:cubicBezTo>
                  <a:cubicBezTo>
                    <a:pt x="919" y="49"/>
                    <a:pt x="815" y="1"/>
                    <a:pt x="70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 name="Google Shape;3885;p46">
            <a:extLst>
              <a:ext uri="{FF2B5EF4-FFF2-40B4-BE49-F238E27FC236}">
                <a16:creationId xmlns:a16="http://schemas.microsoft.com/office/drawing/2014/main" id="{36B44121-7A03-4E29-ABF2-0AF5820DA58C}"/>
              </a:ext>
            </a:extLst>
          </p:cNvPr>
          <p:cNvGrpSpPr/>
          <p:nvPr/>
        </p:nvGrpSpPr>
        <p:grpSpPr>
          <a:xfrm>
            <a:off x="5336373" y="1691522"/>
            <a:ext cx="548640" cy="503035"/>
            <a:chOff x="14096450" y="4140175"/>
            <a:chExt cx="462625" cy="437425"/>
          </a:xfrm>
        </p:grpSpPr>
        <p:sp>
          <p:nvSpPr>
            <p:cNvPr id="154" name="Google Shape;3886;p46">
              <a:extLst>
                <a:ext uri="{FF2B5EF4-FFF2-40B4-BE49-F238E27FC236}">
                  <a16:creationId xmlns:a16="http://schemas.microsoft.com/office/drawing/2014/main" id="{0A29F0DE-263C-4E0B-A1DA-DDC1C4232077}"/>
                </a:ext>
              </a:extLst>
            </p:cNvPr>
            <p:cNvSpPr/>
            <p:nvPr/>
          </p:nvSpPr>
          <p:spPr>
            <a:xfrm>
              <a:off x="14358225" y="4203600"/>
              <a:ext cx="160200" cy="159375"/>
            </a:xfrm>
            <a:custGeom>
              <a:avLst/>
              <a:gdLst/>
              <a:ahLst/>
              <a:cxnLst/>
              <a:rect l="l" t="t" r="r" b="b"/>
              <a:pathLst>
                <a:path w="6408" h="6375" extrusionOk="0">
                  <a:moveTo>
                    <a:pt x="3188" y="1"/>
                  </a:moveTo>
                  <a:cubicBezTo>
                    <a:pt x="1432" y="1"/>
                    <a:pt x="1" y="1431"/>
                    <a:pt x="1" y="3187"/>
                  </a:cubicBezTo>
                  <a:cubicBezTo>
                    <a:pt x="1" y="4943"/>
                    <a:pt x="1432" y="6374"/>
                    <a:pt x="3188" y="6374"/>
                  </a:cubicBezTo>
                  <a:cubicBezTo>
                    <a:pt x="4976" y="6374"/>
                    <a:pt x="6407" y="4943"/>
                    <a:pt x="6407" y="3187"/>
                  </a:cubicBezTo>
                  <a:cubicBezTo>
                    <a:pt x="6407" y="1431"/>
                    <a:pt x="4976" y="1"/>
                    <a:pt x="3188"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887;p46">
              <a:extLst>
                <a:ext uri="{FF2B5EF4-FFF2-40B4-BE49-F238E27FC236}">
                  <a16:creationId xmlns:a16="http://schemas.microsoft.com/office/drawing/2014/main" id="{B38D2B20-AEE0-4E7F-8A50-0806927518F7}"/>
                </a:ext>
              </a:extLst>
            </p:cNvPr>
            <p:cNvSpPr/>
            <p:nvPr/>
          </p:nvSpPr>
          <p:spPr>
            <a:xfrm>
              <a:off x="14138725" y="4203600"/>
              <a:ext cx="159375" cy="159375"/>
            </a:xfrm>
            <a:custGeom>
              <a:avLst/>
              <a:gdLst/>
              <a:ahLst/>
              <a:cxnLst/>
              <a:rect l="l" t="t" r="r" b="b"/>
              <a:pathLst>
                <a:path w="6375" h="6375" extrusionOk="0">
                  <a:moveTo>
                    <a:pt x="3187" y="1"/>
                  </a:moveTo>
                  <a:cubicBezTo>
                    <a:pt x="1431" y="1"/>
                    <a:pt x="0" y="1431"/>
                    <a:pt x="0" y="3187"/>
                  </a:cubicBezTo>
                  <a:cubicBezTo>
                    <a:pt x="0" y="4943"/>
                    <a:pt x="1431" y="6374"/>
                    <a:pt x="3187" y="6374"/>
                  </a:cubicBezTo>
                  <a:cubicBezTo>
                    <a:pt x="4943" y="6374"/>
                    <a:pt x="6374" y="4943"/>
                    <a:pt x="6374" y="3187"/>
                  </a:cubicBezTo>
                  <a:cubicBezTo>
                    <a:pt x="6374" y="1431"/>
                    <a:pt x="4943" y="1"/>
                    <a:pt x="3187"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888;p46">
              <a:extLst>
                <a:ext uri="{FF2B5EF4-FFF2-40B4-BE49-F238E27FC236}">
                  <a16:creationId xmlns:a16="http://schemas.microsoft.com/office/drawing/2014/main" id="{C3617529-F9E1-43AB-83EC-638ACE751D3C}"/>
                </a:ext>
              </a:extLst>
            </p:cNvPr>
            <p:cNvSpPr/>
            <p:nvPr/>
          </p:nvSpPr>
          <p:spPr>
            <a:xfrm>
              <a:off x="14358225" y="4203600"/>
              <a:ext cx="100850" cy="159375"/>
            </a:xfrm>
            <a:custGeom>
              <a:avLst/>
              <a:gdLst/>
              <a:ahLst/>
              <a:cxnLst/>
              <a:rect l="l" t="t" r="r" b="b"/>
              <a:pathLst>
                <a:path w="4034" h="6375" extrusionOk="0">
                  <a:moveTo>
                    <a:pt x="3188" y="1"/>
                  </a:moveTo>
                  <a:cubicBezTo>
                    <a:pt x="1432" y="1"/>
                    <a:pt x="1" y="1431"/>
                    <a:pt x="1" y="3187"/>
                  </a:cubicBezTo>
                  <a:cubicBezTo>
                    <a:pt x="1" y="4943"/>
                    <a:pt x="1432" y="6374"/>
                    <a:pt x="3188" y="6374"/>
                  </a:cubicBezTo>
                  <a:cubicBezTo>
                    <a:pt x="3480" y="6374"/>
                    <a:pt x="3773" y="6342"/>
                    <a:pt x="4033" y="6277"/>
                  </a:cubicBezTo>
                  <a:cubicBezTo>
                    <a:pt x="2667" y="5887"/>
                    <a:pt x="1659" y="4651"/>
                    <a:pt x="1659" y="3187"/>
                  </a:cubicBezTo>
                  <a:cubicBezTo>
                    <a:pt x="1659" y="1692"/>
                    <a:pt x="2667" y="456"/>
                    <a:pt x="4033" y="98"/>
                  </a:cubicBezTo>
                  <a:cubicBezTo>
                    <a:pt x="3773" y="33"/>
                    <a:pt x="3480" y="1"/>
                    <a:pt x="3188" y="1"/>
                  </a:cubicBezTo>
                  <a:close/>
                </a:path>
              </a:pathLst>
            </a:custGeom>
            <a:solidFill>
              <a:srgbClr val="41BF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889;p46">
              <a:extLst>
                <a:ext uri="{FF2B5EF4-FFF2-40B4-BE49-F238E27FC236}">
                  <a16:creationId xmlns:a16="http://schemas.microsoft.com/office/drawing/2014/main" id="{3EFD4F61-A470-475D-8F50-4A1DCE1A9225}"/>
                </a:ext>
              </a:extLst>
            </p:cNvPr>
            <p:cNvSpPr/>
            <p:nvPr/>
          </p:nvSpPr>
          <p:spPr>
            <a:xfrm>
              <a:off x="14138725" y="4203600"/>
              <a:ext cx="100025" cy="159375"/>
            </a:xfrm>
            <a:custGeom>
              <a:avLst/>
              <a:gdLst/>
              <a:ahLst/>
              <a:cxnLst/>
              <a:rect l="l" t="t" r="r" b="b"/>
              <a:pathLst>
                <a:path w="4001" h="6375" extrusionOk="0">
                  <a:moveTo>
                    <a:pt x="3187" y="1"/>
                  </a:moveTo>
                  <a:cubicBezTo>
                    <a:pt x="1431" y="1"/>
                    <a:pt x="0" y="1431"/>
                    <a:pt x="0" y="3187"/>
                  </a:cubicBezTo>
                  <a:cubicBezTo>
                    <a:pt x="0" y="4943"/>
                    <a:pt x="1431" y="6374"/>
                    <a:pt x="3187" y="6374"/>
                  </a:cubicBezTo>
                  <a:cubicBezTo>
                    <a:pt x="3480" y="6374"/>
                    <a:pt x="3740" y="6342"/>
                    <a:pt x="4000" y="6277"/>
                  </a:cubicBezTo>
                  <a:cubicBezTo>
                    <a:pt x="2635" y="5887"/>
                    <a:pt x="1626" y="4651"/>
                    <a:pt x="1626" y="3187"/>
                  </a:cubicBezTo>
                  <a:cubicBezTo>
                    <a:pt x="1626" y="1692"/>
                    <a:pt x="2635" y="456"/>
                    <a:pt x="4000" y="98"/>
                  </a:cubicBezTo>
                  <a:cubicBezTo>
                    <a:pt x="3740" y="33"/>
                    <a:pt x="3480" y="1"/>
                    <a:pt x="3187" y="1"/>
                  </a:cubicBezTo>
                  <a:close/>
                </a:path>
              </a:pathLst>
            </a:custGeom>
            <a:solidFill>
              <a:srgbClr val="F283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890;p46">
              <a:extLst>
                <a:ext uri="{FF2B5EF4-FFF2-40B4-BE49-F238E27FC236}">
                  <a16:creationId xmlns:a16="http://schemas.microsoft.com/office/drawing/2014/main" id="{FF65E909-1FFE-42AD-85E1-05DC6AEEDA20}"/>
                </a:ext>
              </a:extLst>
            </p:cNvPr>
            <p:cNvSpPr/>
            <p:nvPr/>
          </p:nvSpPr>
          <p:spPr>
            <a:xfrm>
              <a:off x="14168800" y="4296275"/>
              <a:ext cx="100025" cy="39050"/>
            </a:xfrm>
            <a:custGeom>
              <a:avLst/>
              <a:gdLst/>
              <a:ahLst/>
              <a:cxnLst/>
              <a:rect l="l" t="t" r="r" b="b"/>
              <a:pathLst>
                <a:path w="4001" h="1562" extrusionOk="0">
                  <a:moveTo>
                    <a:pt x="163" y="1"/>
                  </a:moveTo>
                  <a:cubicBezTo>
                    <a:pt x="66" y="1"/>
                    <a:pt x="1" y="131"/>
                    <a:pt x="33" y="228"/>
                  </a:cubicBezTo>
                  <a:cubicBezTo>
                    <a:pt x="326" y="1009"/>
                    <a:pt x="1106" y="1562"/>
                    <a:pt x="1984" y="1562"/>
                  </a:cubicBezTo>
                  <a:cubicBezTo>
                    <a:pt x="2895" y="1562"/>
                    <a:pt x="3643" y="1009"/>
                    <a:pt x="3968" y="228"/>
                  </a:cubicBezTo>
                  <a:cubicBezTo>
                    <a:pt x="4001" y="131"/>
                    <a:pt x="3903" y="1"/>
                    <a:pt x="380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891;p46">
              <a:extLst>
                <a:ext uri="{FF2B5EF4-FFF2-40B4-BE49-F238E27FC236}">
                  <a16:creationId xmlns:a16="http://schemas.microsoft.com/office/drawing/2014/main" id="{056D023B-7562-469F-B858-176E56646534}"/>
                </a:ext>
              </a:extLst>
            </p:cNvPr>
            <p:cNvSpPr/>
            <p:nvPr/>
          </p:nvSpPr>
          <p:spPr>
            <a:xfrm>
              <a:off x="14238725" y="4405625"/>
              <a:ext cx="178875" cy="148400"/>
            </a:xfrm>
            <a:custGeom>
              <a:avLst/>
              <a:gdLst/>
              <a:ahLst/>
              <a:cxnLst/>
              <a:rect l="l" t="t" r="r" b="b"/>
              <a:pathLst>
                <a:path w="7155" h="5936" extrusionOk="0">
                  <a:moveTo>
                    <a:pt x="3573" y="1"/>
                  </a:moveTo>
                  <a:cubicBezTo>
                    <a:pt x="3529" y="1"/>
                    <a:pt x="3480" y="17"/>
                    <a:pt x="3447" y="49"/>
                  </a:cubicBezTo>
                  <a:lnTo>
                    <a:pt x="0" y="5220"/>
                  </a:lnTo>
                  <a:lnTo>
                    <a:pt x="0" y="5935"/>
                  </a:lnTo>
                  <a:lnTo>
                    <a:pt x="7155" y="5935"/>
                  </a:lnTo>
                  <a:lnTo>
                    <a:pt x="7155" y="5220"/>
                  </a:lnTo>
                  <a:lnTo>
                    <a:pt x="3675" y="49"/>
                  </a:lnTo>
                  <a:cubicBezTo>
                    <a:pt x="3659" y="17"/>
                    <a:pt x="3618" y="1"/>
                    <a:pt x="3573" y="1"/>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892;p46">
              <a:extLst>
                <a:ext uri="{FF2B5EF4-FFF2-40B4-BE49-F238E27FC236}">
                  <a16:creationId xmlns:a16="http://schemas.microsoft.com/office/drawing/2014/main" id="{94AF082F-0548-4635-B9E6-1D5351282A18}"/>
                </a:ext>
              </a:extLst>
            </p:cNvPr>
            <p:cNvSpPr/>
            <p:nvPr/>
          </p:nvSpPr>
          <p:spPr>
            <a:xfrm>
              <a:off x="14307025" y="4472700"/>
              <a:ext cx="42300" cy="42300"/>
            </a:xfrm>
            <a:custGeom>
              <a:avLst/>
              <a:gdLst/>
              <a:ahLst/>
              <a:cxnLst/>
              <a:rect l="l" t="t" r="r" b="b"/>
              <a:pathLst>
                <a:path w="1692" h="1692" extrusionOk="0">
                  <a:moveTo>
                    <a:pt x="846" y="0"/>
                  </a:moveTo>
                  <a:cubicBezTo>
                    <a:pt x="390" y="0"/>
                    <a:pt x="0" y="358"/>
                    <a:pt x="0" y="846"/>
                  </a:cubicBezTo>
                  <a:cubicBezTo>
                    <a:pt x="0" y="1301"/>
                    <a:pt x="390" y="1692"/>
                    <a:pt x="846" y="1692"/>
                  </a:cubicBezTo>
                  <a:cubicBezTo>
                    <a:pt x="1333" y="1692"/>
                    <a:pt x="1691" y="1301"/>
                    <a:pt x="1691" y="846"/>
                  </a:cubicBezTo>
                  <a:cubicBezTo>
                    <a:pt x="1691" y="358"/>
                    <a:pt x="1333" y="0"/>
                    <a:pt x="84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893;p46">
              <a:extLst>
                <a:ext uri="{FF2B5EF4-FFF2-40B4-BE49-F238E27FC236}">
                  <a16:creationId xmlns:a16="http://schemas.microsoft.com/office/drawing/2014/main" id="{F14DB358-311F-4E5E-828D-E0DA63D28609}"/>
                </a:ext>
              </a:extLst>
            </p:cNvPr>
            <p:cNvSpPr/>
            <p:nvPr/>
          </p:nvSpPr>
          <p:spPr>
            <a:xfrm>
              <a:off x="14208650" y="4536125"/>
              <a:ext cx="239025" cy="34975"/>
            </a:xfrm>
            <a:custGeom>
              <a:avLst/>
              <a:gdLst/>
              <a:ahLst/>
              <a:cxnLst/>
              <a:rect l="l" t="t" r="r" b="b"/>
              <a:pathLst>
                <a:path w="9561" h="1399" extrusionOk="0">
                  <a:moveTo>
                    <a:pt x="488" y="0"/>
                  </a:moveTo>
                  <a:cubicBezTo>
                    <a:pt x="228" y="0"/>
                    <a:pt x="0" y="228"/>
                    <a:pt x="0" y="520"/>
                  </a:cubicBezTo>
                  <a:lnTo>
                    <a:pt x="0" y="1398"/>
                  </a:lnTo>
                  <a:lnTo>
                    <a:pt x="9561" y="1398"/>
                  </a:lnTo>
                  <a:lnTo>
                    <a:pt x="9561" y="520"/>
                  </a:lnTo>
                  <a:cubicBezTo>
                    <a:pt x="9561" y="228"/>
                    <a:pt x="9333" y="0"/>
                    <a:pt x="9041"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894;p46">
              <a:extLst>
                <a:ext uri="{FF2B5EF4-FFF2-40B4-BE49-F238E27FC236}">
                  <a16:creationId xmlns:a16="http://schemas.microsoft.com/office/drawing/2014/main" id="{4E93D096-D1F6-4294-896C-ECF7DE29BA58}"/>
                </a:ext>
              </a:extLst>
            </p:cNvPr>
            <p:cNvSpPr/>
            <p:nvPr/>
          </p:nvSpPr>
          <p:spPr>
            <a:xfrm>
              <a:off x="14103775" y="4362950"/>
              <a:ext cx="448775" cy="44725"/>
            </a:xfrm>
            <a:custGeom>
              <a:avLst/>
              <a:gdLst/>
              <a:ahLst/>
              <a:cxnLst/>
              <a:rect l="l" t="t" r="r" b="b"/>
              <a:pathLst>
                <a:path w="17951" h="1789" extrusionOk="0">
                  <a:moveTo>
                    <a:pt x="293" y="0"/>
                  </a:moveTo>
                  <a:cubicBezTo>
                    <a:pt x="130" y="0"/>
                    <a:pt x="0" y="130"/>
                    <a:pt x="0" y="293"/>
                  </a:cubicBezTo>
                  <a:lnTo>
                    <a:pt x="0" y="1464"/>
                  </a:lnTo>
                  <a:cubicBezTo>
                    <a:pt x="0" y="1626"/>
                    <a:pt x="130" y="1789"/>
                    <a:pt x="293" y="1789"/>
                  </a:cubicBezTo>
                  <a:lnTo>
                    <a:pt x="17658" y="1789"/>
                  </a:lnTo>
                  <a:cubicBezTo>
                    <a:pt x="17821" y="1789"/>
                    <a:pt x="17951" y="1626"/>
                    <a:pt x="17951" y="1464"/>
                  </a:cubicBezTo>
                  <a:lnTo>
                    <a:pt x="17951" y="293"/>
                  </a:lnTo>
                  <a:cubicBezTo>
                    <a:pt x="17951" y="130"/>
                    <a:pt x="17821" y="0"/>
                    <a:pt x="17658"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895;p46">
              <a:extLst>
                <a:ext uri="{FF2B5EF4-FFF2-40B4-BE49-F238E27FC236}">
                  <a16:creationId xmlns:a16="http://schemas.microsoft.com/office/drawing/2014/main" id="{4F7C7C7B-4C94-4F14-8261-AC839F4D8943}"/>
                </a:ext>
              </a:extLst>
            </p:cNvPr>
            <p:cNvSpPr/>
            <p:nvPr/>
          </p:nvSpPr>
          <p:spPr>
            <a:xfrm>
              <a:off x="14408625" y="4296275"/>
              <a:ext cx="59375" cy="36625"/>
            </a:xfrm>
            <a:custGeom>
              <a:avLst/>
              <a:gdLst/>
              <a:ahLst/>
              <a:cxnLst/>
              <a:rect l="l" t="t" r="r" b="b"/>
              <a:pathLst>
                <a:path w="2375" h="1465" extrusionOk="0">
                  <a:moveTo>
                    <a:pt x="1204" y="1"/>
                  </a:moveTo>
                  <a:cubicBezTo>
                    <a:pt x="521" y="1"/>
                    <a:pt x="1" y="554"/>
                    <a:pt x="1" y="1204"/>
                  </a:cubicBezTo>
                  <a:cubicBezTo>
                    <a:pt x="1" y="1269"/>
                    <a:pt x="66" y="1367"/>
                    <a:pt x="131" y="1367"/>
                  </a:cubicBezTo>
                  <a:cubicBezTo>
                    <a:pt x="489" y="1432"/>
                    <a:pt x="838" y="1464"/>
                    <a:pt x="1188" y="1464"/>
                  </a:cubicBezTo>
                  <a:cubicBezTo>
                    <a:pt x="1538" y="1464"/>
                    <a:pt x="1887" y="1432"/>
                    <a:pt x="2245" y="1367"/>
                  </a:cubicBezTo>
                  <a:cubicBezTo>
                    <a:pt x="2310" y="1367"/>
                    <a:pt x="2375" y="1269"/>
                    <a:pt x="2375" y="1204"/>
                  </a:cubicBezTo>
                  <a:cubicBezTo>
                    <a:pt x="2375" y="554"/>
                    <a:pt x="1855" y="1"/>
                    <a:pt x="12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896;p46">
              <a:extLst>
                <a:ext uri="{FF2B5EF4-FFF2-40B4-BE49-F238E27FC236}">
                  <a16:creationId xmlns:a16="http://schemas.microsoft.com/office/drawing/2014/main" id="{85AB23C5-50F5-4330-9176-FDC4ADD949A3}"/>
                </a:ext>
              </a:extLst>
            </p:cNvPr>
            <p:cNvSpPr/>
            <p:nvPr/>
          </p:nvSpPr>
          <p:spPr>
            <a:xfrm>
              <a:off x="14096450" y="4196275"/>
              <a:ext cx="462625" cy="381325"/>
            </a:xfrm>
            <a:custGeom>
              <a:avLst/>
              <a:gdLst/>
              <a:ahLst/>
              <a:cxnLst/>
              <a:rect l="l" t="t" r="r" b="b"/>
              <a:pathLst>
                <a:path w="18505" h="15253" extrusionOk="0">
                  <a:moveTo>
                    <a:pt x="13659" y="554"/>
                  </a:moveTo>
                  <a:cubicBezTo>
                    <a:pt x="15285" y="554"/>
                    <a:pt x="16585" y="1854"/>
                    <a:pt x="16585" y="3480"/>
                  </a:cubicBezTo>
                  <a:cubicBezTo>
                    <a:pt x="16585" y="5074"/>
                    <a:pt x="15285" y="6407"/>
                    <a:pt x="13659" y="6407"/>
                  </a:cubicBezTo>
                  <a:cubicBezTo>
                    <a:pt x="12065" y="6407"/>
                    <a:pt x="10764" y="5074"/>
                    <a:pt x="10764" y="3480"/>
                  </a:cubicBezTo>
                  <a:cubicBezTo>
                    <a:pt x="10764" y="1854"/>
                    <a:pt x="12065" y="554"/>
                    <a:pt x="13659" y="554"/>
                  </a:cubicBezTo>
                  <a:close/>
                  <a:moveTo>
                    <a:pt x="9269" y="8911"/>
                  </a:moveTo>
                  <a:lnTo>
                    <a:pt x="12325" y="13334"/>
                  </a:lnTo>
                  <a:lnTo>
                    <a:pt x="11610" y="13334"/>
                  </a:lnTo>
                  <a:cubicBezTo>
                    <a:pt x="11480" y="13334"/>
                    <a:pt x="11350" y="13464"/>
                    <a:pt x="11350" y="13594"/>
                  </a:cubicBezTo>
                  <a:cubicBezTo>
                    <a:pt x="11350" y="13757"/>
                    <a:pt x="11480" y="13887"/>
                    <a:pt x="11642" y="13887"/>
                  </a:cubicBezTo>
                  <a:lnTo>
                    <a:pt x="13529" y="13887"/>
                  </a:lnTo>
                  <a:cubicBezTo>
                    <a:pt x="13659" y="13887"/>
                    <a:pt x="13756" y="13984"/>
                    <a:pt x="13756" y="14114"/>
                  </a:cubicBezTo>
                  <a:lnTo>
                    <a:pt x="13756" y="14732"/>
                  </a:lnTo>
                  <a:lnTo>
                    <a:pt x="4748" y="14732"/>
                  </a:lnTo>
                  <a:lnTo>
                    <a:pt x="4748" y="14114"/>
                  </a:lnTo>
                  <a:cubicBezTo>
                    <a:pt x="4748" y="13984"/>
                    <a:pt x="4846" y="13887"/>
                    <a:pt x="4976" y="13887"/>
                  </a:cubicBezTo>
                  <a:lnTo>
                    <a:pt x="10472" y="13887"/>
                  </a:lnTo>
                  <a:cubicBezTo>
                    <a:pt x="10602" y="13887"/>
                    <a:pt x="10732" y="13757"/>
                    <a:pt x="10732" y="13594"/>
                  </a:cubicBezTo>
                  <a:cubicBezTo>
                    <a:pt x="10732" y="13464"/>
                    <a:pt x="10634" y="13334"/>
                    <a:pt x="10472" y="13334"/>
                  </a:cubicBezTo>
                  <a:lnTo>
                    <a:pt x="6212" y="13334"/>
                  </a:lnTo>
                  <a:lnTo>
                    <a:pt x="9269" y="8911"/>
                  </a:lnTo>
                  <a:close/>
                  <a:moveTo>
                    <a:pt x="4878" y="1"/>
                  </a:moveTo>
                  <a:cubicBezTo>
                    <a:pt x="4423" y="1"/>
                    <a:pt x="4000" y="98"/>
                    <a:pt x="3578" y="261"/>
                  </a:cubicBezTo>
                  <a:cubicBezTo>
                    <a:pt x="3448" y="326"/>
                    <a:pt x="3382" y="489"/>
                    <a:pt x="3415" y="619"/>
                  </a:cubicBezTo>
                  <a:cubicBezTo>
                    <a:pt x="3469" y="726"/>
                    <a:pt x="3590" y="790"/>
                    <a:pt x="3704" y="790"/>
                  </a:cubicBezTo>
                  <a:cubicBezTo>
                    <a:pt x="3727" y="790"/>
                    <a:pt x="3750" y="787"/>
                    <a:pt x="3773" y="781"/>
                  </a:cubicBezTo>
                  <a:cubicBezTo>
                    <a:pt x="4130" y="619"/>
                    <a:pt x="4488" y="554"/>
                    <a:pt x="4878" y="554"/>
                  </a:cubicBezTo>
                  <a:cubicBezTo>
                    <a:pt x="6504" y="554"/>
                    <a:pt x="7805" y="1854"/>
                    <a:pt x="7805" y="3480"/>
                  </a:cubicBezTo>
                  <a:cubicBezTo>
                    <a:pt x="7805" y="5074"/>
                    <a:pt x="6504" y="6375"/>
                    <a:pt x="4878" y="6375"/>
                  </a:cubicBezTo>
                  <a:cubicBezTo>
                    <a:pt x="3285" y="6375"/>
                    <a:pt x="1952" y="5074"/>
                    <a:pt x="1952" y="3480"/>
                  </a:cubicBezTo>
                  <a:cubicBezTo>
                    <a:pt x="1952" y="2667"/>
                    <a:pt x="2277" y="1887"/>
                    <a:pt x="2895" y="1334"/>
                  </a:cubicBezTo>
                  <a:cubicBezTo>
                    <a:pt x="2992" y="1237"/>
                    <a:pt x="2992" y="1074"/>
                    <a:pt x="2895" y="944"/>
                  </a:cubicBezTo>
                  <a:cubicBezTo>
                    <a:pt x="2846" y="895"/>
                    <a:pt x="2781" y="871"/>
                    <a:pt x="2712" y="871"/>
                  </a:cubicBezTo>
                  <a:cubicBezTo>
                    <a:pt x="2643" y="871"/>
                    <a:pt x="2569" y="895"/>
                    <a:pt x="2504" y="944"/>
                  </a:cubicBezTo>
                  <a:cubicBezTo>
                    <a:pt x="1822" y="1594"/>
                    <a:pt x="1431" y="2505"/>
                    <a:pt x="1431" y="3480"/>
                  </a:cubicBezTo>
                  <a:cubicBezTo>
                    <a:pt x="1431" y="4684"/>
                    <a:pt x="2049" y="5789"/>
                    <a:pt x="3025" y="6407"/>
                  </a:cubicBezTo>
                  <a:lnTo>
                    <a:pt x="586" y="6407"/>
                  </a:lnTo>
                  <a:cubicBezTo>
                    <a:pt x="261" y="6407"/>
                    <a:pt x="0" y="6635"/>
                    <a:pt x="0" y="6960"/>
                  </a:cubicBezTo>
                  <a:lnTo>
                    <a:pt x="0" y="8131"/>
                  </a:lnTo>
                  <a:cubicBezTo>
                    <a:pt x="0" y="8456"/>
                    <a:pt x="261" y="8716"/>
                    <a:pt x="586" y="8716"/>
                  </a:cubicBezTo>
                  <a:lnTo>
                    <a:pt x="8748" y="8716"/>
                  </a:lnTo>
                  <a:lnTo>
                    <a:pt x="5529" y="13334"/>
                  </a:lnTo>
                  <a:lnTo>
                    <a:pt x="4976" y="13334"/>
                  </a:lnTo>
                  <a:cubicBezTo>
                    <a:pt x="4553" y="13334"/>
                    <a:pt x="4195" y="13692"/>
                    <a:pt x="4195" y="14114"/>
                  </a:cubicBezTo>
                  <a:lnTo>
                    <a:pt x="4195" y="14732"/>
                  </a:lnTo>
                  <a:lnTo>
                    <a:pt x="4000" y="14732"/>
                  </a:lnTo>
                  <a:cubicBezTo>
                    <a:pt x="3870" y="14732"/>
                    <a:pt x="3740" y="14830"/>
                    <a:pt x="3740" y="14992"/>
                  </a:cubicBezTo>
                  <a:cubicBezTo>
                    <a:pt x="3740" y="15155"/>
                    <a:pt x="3870" y="15253"/>
                    <a:pt x="4000" y="15253"/>
                  </a:cubicBezTo>
                  <a:lnTo>
                    <a:pt x="14537" y="15253"/>
                  </a:lnTo>
                  <a:cubicBezTo>
                    <a:pt x="14699" y="15253"/>
                    <a:pt x="14829" y="15155"/>
                    <a:pt x="14829" y="14992"/>
                  </a:cubicBezTo>
                  <a:cubicBezTo>
                    <a:pt x="14829" y="14830"/>
                    <a:pt x="14699" y="14732"/>
                    <a:pt x="14537" y="14732"/>
                  </a:cubicBezTo>
                  <a:lnTo>
                    <a:pt x="14309" y="14732"/>
                  </a:lnTo>
                  <a:lnTo>
                    <a:pt x="14309" y="14114"/>
                  </a:lnTo>
                  <a:cubicBezTo>
                    <a:pt x="14309" y="13692"/>
                    <a:pt x="13951" y="13334"/>
                    <a:pt x="13529" y="13334"/>
                  </a:cubicBezTo>
                  <a:lnTo>
                    <a:pt x="12976" y="13334"/>
                  </a:lnTo>
                  <a:lnTo>
                    <a:pt x="9789" y="8716"/>
                  </a:lnTo>
                  <a:lnTo>
                    <a:pt x="17951" y="8716"/>
                  </a:lnTo>
                  <a:cubicBezTo>
                    <a:pt x="18244" y="8716"/>
                    <a:pt x="18504" y="8456"/>
                    <a:pt x="18504" y="8131"/>
                  </a:cubicBezTo>
                  <a:lnTo>
                    <a:pt x="18504" y="6960"/>
                  </a:lnTo>
                  <a:cubicBezTo>
                    <a:pt x="18504" y="6635"/>
                    <a:pt x="18244" y="6407"/>
                    <a:pt x="17951" y="6407"/>
                  </a:cubicBezTo>
                  <a:lnTo>
                    <a:pt x="15545" y="6407"/>
                  </a:lnTo>
                  <a:cubicBezTo>
                    <a:pt x="16488" y="5789"/>
                    <a:pt x="17138" y="4684"/>
                    <a:pt x="17138" y="3480"/>
                  </a:cubicBezTo>
                  <a:cubicBezTo>
                    <a:pt x="17138" y="1562"/>
                    <a:pt x="15577" y="1"/>
                    <a:pt x="13659" y="1"/>
                  </a:cubicBezTo>
                  <a:cubicBezTo>
                    <a:pt x="11773" y="1"/>
                    <a:pt x="10212" y="1562"/>
                    <a:pt x="10212" y="3480"/>
                  </a:cubicBezTo>
                  <a:cubicBezTo>
                    <a:pt x="10212" y="4684"/>
                    <a:pt x="10862" y="5789"/>
                    <a:pt x="11805" y="6407"/>
                  </a:cubicBezTo>
                  <a:lnTo>
                    <a:pt x="10699" y="6407"/>
                  </a:lnTo>
                  <a:cubicBezTo>
                    <a:pt x="10537" y="6407"/>
                    <a:pt x="10439" y="6505"/>
                    <a:pt x="10439" y="6667"/>
                  </a:cubicBezTo>
                  <a:cubicBezTo>
                    <a:pt x="10439" y="6830"/>
                    <a:pt x="10537" y="6928"/>
                    <a:pt x="10699" y="6928"/>
                  </a:cubicBezTo>
                  <a:lnTo>
                    <a:pt x="17951" y="6928"/>
                  </a:lnTo>
                  <a:cubicBezTo>
                    <a:pt x="17951" y="6928"/>
                    <a:pt x="17984" y="6960"/>
                    <a:pt x="17984" y="6960"/>
                  </a:cubicBezTo>
                  <a:lnTo>
                    <a:pt x="17984" y="8131"/>
                  </a:lnTo>
                  <a:cubicBezTo>
                    <a:pt x="17984" y="8163"/>
                    <a:pt x="17951" y="8163"/>
                    <a:pt x="17951" y="8163"/>
                  </a:cubicBezTo>
                  <a:lnTo>
                    <a:pt x="586" y="8163"/>
                  </a:lnTo>
                  <a:cubicBezTo>
                    <a:pt x="553" y="8163"/>
                    <a:pt x="553" y="8163"/>
                    <a:pt x="553" y="8131"/>
                  </a:cubicBezTo>
                  <a:lnTo>
                    <a:pt x="553" y="6960"/>
                  </a:lnTo>
                  <a:cubicBezTo>
                    <a:pt x="553" y="6960"/>
                    <a:pt x="553" y="6928"/>
                    <a:pt x="586" y="6928"/>
                  </a:cubicBezTo>
                  <a:lnTo>
                    <a:pt x="9561" y="6928"/>
                  </a:lnTo>
                  <a:cubicBezTo>
                    <a:pt x="9691" y="6928"/>
                    <a:pt x="9821" y="6797"/>
                    <a:pt x="9821" y="6667"/>
                  </a:cubicBezTo>
                  <a:cubicBezTo>
                    <a:pt x="9821" y="6505"/>
                    <a:pt x="9691" y="6407"/>
                    <a:pt x="9561" y="6407"/>
                  </a:cubicBezTo>
                  <a:lnTo>
                    <a:pt x="6732" y="6407"/>
                  </a:lnTo>
                  <a:cubicBezTo>
                    <a:pt x="7708" y="5789"/>
                    <a:pt x="8358" y="4684"/>
                    <a:pt x="8358" y="3480"/>
                  </a:cubicBezTo>
                  <a:cubicBezTo>
                    <a:pt x="8358" y="1562"/>
                    <a:pt x="6797" y="1"/>
                    <a:pt x="487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897;p46">
              <a:extLst>
                <a:ext uri="{FF2B5EF4-FFF2-40B4-BE49-F238E27FC236}">
                  <a16:creationId xmlns:a16="http://schemas.microsoft.com/office/drawing/2014/main" id="{D3D5D1DE-C3EC-4945-8303-73810CCEE934}"/>
                </a:ext>
              </a:extLst>
            </p:cNvPr>
            <p:cNvSpPr/>
            <p:nvPr/>
          </p:nvSpPr>
          <p:spPr>
            <a:xfrm>
              <a:off x="14161500" y="4289775"/>
              <a:ext cx="113825" cy="52875"/>
            </a:xfrm>
            <a:custGeom>
              <a:avLst/>
              <a:gdLst/>
              <a:ahLst/>
              <a:cxnLst/>
              <a:rect l="l" t="t" r="r" b="b"/>
              <a:pathLst>
                <a:path w="4553" h="2115" extrusionOk="0">
                  <a:moveTo>
                    <a:pt x="3935" y="553"/>
                  </a:moveTo>
                  <a:cubicBezTo>
                    <a:pt x="3610" y="1171"/>
                    <a:pt x="2959" y="1562"/>
                    <a:pt x="2276" y="1562"/>
                  </a:cubicBezTo>
                  <a:cubicBezTo>
                    <a:pt x="1593" y="1562"/>
                    <a:pt x="943" y="1171"/>
                    <a:pt x="650" y="553"/>
                  </a:cubicBezTo>
                  <a:close/>
                  <a:moveTo>
                    <a:pt x="455" y="1"/>
                  </a:moveTo>
                  <a:cubicBezTo>
                    <a:pt x="325" y="1"/>
                    <a:pt x="195" y="66"/>
                    <a:pt x="98" y="196"/>
                  </a:cubicBezTo>
                  <a:cubicBezTo>
                    <a:pt x="33" y="326"/>
                    <a:pt x="0" y="456"/>
                    <a:pt x="65" y="586"/>
                  </a:cubicBezTo>
                  <a:cubicBezTo>
                    <a:pt x="423" y="1496"/>
                    <a:pt x="1301" y="2114"/>
                    <a:pt x="2276" y="2114"/>
                  </a:cubicBezTo>
                  <a:cubicBezTo>
                    <a:pt x="3252" y="2114"/>
                    <a:pt x="4130" y="1496"/>
                    <a:pt x="4488" y="586"/>
                  </a:cubicBezTo>
                  <a:cubicBezTo>
                    <a:pt x="4553" y="456"/>
                    <a:pt x="4520" y="326"/>
                    <a:pt x="4455" y="196"/>
                  </a:cubicBezTo>
                  <a:cubicBezTo>
                    <a:pt x="4358" y="66"/>
                    <a:pt x="4228" y="1"/>
                    <a:pt x="409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3898;p46">
              <a:extLst>
                <a:ext uri="{FF2B5EF4-FFF2-40B4-BE49-F238E27FC236}">
                  <a16:creationId xmlns:a16="http://schemas.microsoft.com/office/drawing/2014/main" id="{ACE03097-FE32-4479-A9CE-1A4BBA4EFC41}"/>
                </a:ext>
              </a:extLst>
            </p:cNvPr>
            <p:cNvSpPr/>
            <p:nvPr/>
          </p:nvSpPr>
          <p:spPr>
            <a:xfrm>
              <a:off x="14184250" y="4241800"/>
              <a:ext cx="13850" cy="19550"/>
            </a:xfrm>
            <a:custGeom>
              <a:avLst/>
              <a:gdLst/>
              <a:ahLst/>
              <a:cxnLst/>
              <a:rect l="l" t="t" r="r" b="b"/>
              <a:pathLst>
                <a:path w="554" h="782" extrusionOk="0">
                  <a:moveTo>
                    <a:pt x="261" y="1"/>
                  </a:moveTo>
                  <a:cubicBezTo>
                    <a:pt x="98" y="1"/>
                    <a:pt x="1" y="131"/>
                    <a:pt x="1" y="261"/>
                  </a:cubicBezTo>
                  <a:lnTo>
                    <a:pt x="1" y="521"/>
                  </a:lnTo>
                  <a:cubicBezTo>
                    <a:pt x="1" y="684"/>
                    <a:pt x="98" y="781"/>
                    <a:pt x="261" y="781"/>
                  </a:cubicBezTo>
                  <a:cubicBezTo>
                    <a:pt x="423" y="781"/>
                    <a:pt x="553" y="651"/>
                    <a:pt x="553" y="521"/>
                  </a:cubicBezTo>
                  <a:lnTo>
                    <a:pt x="553" y="261"/>
                  </a:lnTo>
                  <a:cubicBezTo>
                    <a:pt x="553" y="131"/>
                    <a:pt x="423" y="1"/>
                    <a:pt x="2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899;p46">
              <a:extLst>
                <a:ext uri="{FF2B5EF4-FFF2-40B4-BE49-F238E27FC236}">
                  <a16:creationId xmlns:a16="http://schemas.microsoft.com/office/drawing/2014/main" id="{35E5EE96-57D8-4F2B-8D68-49DD830C48EF}"/>
                </a:ext>
              </a:extLst>
            </p:cNvPr>
            <p:cNvSpPr/>
            <p:nvPr/>
          </p:nvSpPr>
          <p:spPr>
            <a:xfrm>
              <a:off x="14239525" y="4241800"/>
              <a:ext cx="13050" cy="19550"/>
            </a:xfrm>
            <a:custGeom>
              <a:avLst/>
              <a:gdLst/>
              <a:ahLst/>
              <a:cxnLst/>
              <a:rect l="l" t="t" r="r" b="b"/>
              <a:pathLst>
                <a:path w="522" h="782" extrusionOk="0">
                  <a:moveTo>
                    <a:pt x="261" y="1"/>
                  </a:moveTo>
                  <a:cubicBezTo>
                    <a:pt x="98" y="1"/>
                    <a:pt x="1" y="131"/>
                    <a:pt x="1" y="261"/>
                  </a:cubicBezTo>
                  <a:lnTo>
                    <a:pt x="1" y="521"/>
                  </a:lnTo>
                  <a:cubicBezTo>
                    <a:pt x="1" y="684"/>
                    <a:pt x="98" y="781"/>
                    <a:pt x="261" y="781"/>
                  </a:cubicBezTo>
                  <a:cubicBezTo>
                    <a:pt x="424" y="781"/>
                    <a:pt x="521" y="651"/>
                    <a:pt x="521" y="521"/>
                  </a:cubicBezTo>
                  <a:lnTo>
                    <a:pt x="521" y="261"/>
                  </a:lnTo>
                  <a:cubicBezTo>
                    <a:pt x="521" y="131"/>
                    <a:pt x="424" y="1"/>
                    <a:pt x="26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3900;p46">
              <a:extLst>
                <a:ext uri="{FF2B5EF4-FFF2-40B4-BE49-F238E27FC236}">
                  <a16:creationId xmlns:a16="http://schemas.microsoft.com/office/drawing/2014/main" id="{0A2417D0-66C6-4F94-B3AC-D0A6AF5DA812}"/>
                </a:ext>
              </a:extLst>
            </p:cNvPr>
            <p:cNvSpPr/>
            <p:nvPr/>
          </p:nvSpPr>
          <p:spPr>
            <a:xfrm>
              <a:off x="14402125" y="4289775"/>
              <a:ext cx="72400" cy="50425"/>
            </a:xfrm>
            <a:custGeom>
              <a:avLst/>
              <a:gdLst/>
              <a:ahLst/>
              <a:cxnLst/>
              <a:rect l="l" t="t" r="r" b="b"/>
              <a:pathLst>
                <a:path w="2896" h="2017" extrusionOk="0">
                  <a:moveTo>
                    <a:pt x="1432" y="553"/>
                  </a:moveTo>
                  <a:cubicBezTo>
                    <a:pt x="1919" y="553"/>
                    <a:pt x="2310" y="911"/>
                    <a:pt x="2342" y="1366"/>
                  </a:cubicBezTo>
                  <a:cubicBezTo>
                    <a:pt x="2050" y="1431"/>
                    <a:pt x="1749" y="1464"/>
                    <a:pt x="1444" y="1464"/>
                  </a:cubicBezTo>
                  <a:cubicBezTo>
                    <a:pt x="1139" y="1464"/>
                    <a:pt x="830" y="1431"/>
                    <a:pt x="521" y="1366"/>
                  </a:cubicBezTo>
                  <a:cubicBezTo>
                    <a:pt x="586" y="911"/>
                    <a:pt x="976" y="553"/>
                    <a:pt x="1432" y="553"/>
                  </a:cubicBezTo>
                  <a:close/>
                  <a:moveTo>
                    <a:pt x="1432" y="1"/>
                  </a:moveTo>
                  <a:cubicBezTo>
                    <a:pt x="651" y="1"/>
                    <a:pt x="1" y="651"/>
                    <a:pt x="1" y="1464"/>
                  </a:cubicBezTo>
                  <a:cubicBezTo>
                    <a:pt x="1" y="1692"/>
                    <a:pt x="131" y="1854"/>
                    <a:pt x="359" y="1887"/>
                  </a:cubicBezTo>
                  <a:cubicBezTo>
                    <a:pt x="716" y="1984"/>
                    <a:pt x="1074" y="2017"/>
                    <a:pt x="1432" y="2017"/>
                  </a:cubicBezTo>
                  <a:cubicBezTo>
                    <a:pt x="1822" y="2017"/>
                    <a:pt x="2180" y="1984"/>
                    <a:pt x="2537" y="1887"/>
                  </a:cubicBezTo>
                  <a:cubicBezTo>
                    <a:pt x="2765" y="1854"/>
                    <a:pt x="2895" y="1692"/>
                    <a:pt x="2895" y="1464"/>
                  </a:cubicBezTo>
                  <a:cubicBezTo>
                    <a:pt x="2895" y="651"/>
                    <a:pt x="2245" y="1"/>
                    <a:pt x="143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3901;p46">
              <a:extLst>
                <a:ext uri="{FF2B5EF4-FFF2-40B4-BE49-F238E27FC236}">
                  <a16:creationId xmlns:a16="http://schemas.microsoft.com/office/drawing/2014/main" id="{7F586D3C-5B0D-4F4D-AFDB-075C506BA69A}"/>
                </a:ext>
              </a:extLst>
            </p:cNvPr>
            <p:cNvSpPr/>
            <p:nvPr/>
          </p:nvSpPr>
          <p:spPr>
            <a:xfrm>
              <a:off x="14389950" y="4230225"/>
              <a:ext cx="38225" cy="30300"/>
            </a:xfrm>
            <a:custGeom>
              <a:avLst/>
              <a:gdLst/>
              <a:ahLst/>
              <a:cxnLst/>
              <a:rect l="l" t="t" r="r" b="b"/>
              <a:pathLst>
                <a:path w="1529" h="1212" extrusionOk="0">
                  <a:moveTo>
                    <a:pt x="1220" y="1"/>
                  </a:moveTo>
                  <a:cubicBezTo>
                    <a:pt x="1154" y="1"/>
                    <a:pt x="1089" y="25"/>
                    <a:pt x="1041" y="74"/>
                  </a:cubicBezTo>
                  <a:lnTo>
                    <a:pt x="943" y="139"/>
                  </a:lnTo>
                  <a:cubicBezTo>
                    <a:pt x="813" y="269"/>
                    <a:pt x="618" y="366"/>
                    <a:pt x="423" y="431"/>
                  </a:cubicBezTo>
                  <a:lnTo>
                    <a:pt x="228" y="464"/>
                  </a:lnTo>
                  <a:cubicBezTo>
                    <a:pt x="65" y="496"/>
                    <a:pt x="0" y="659"/>
                    <a:pt x="33" y="789"/>
                  </a:cubicBezTo>
                  <a:cubicBezTo>
                    <a:pt x="65" y="919"/>
                    <a:pt x="163" y="1017"/>
                    <a:pt x="293" y="1017"/>
                  </a:cubicBezTo>
                  <a:cubicBezTo>
                    <a:pt x="293" y="1017"/>
                    <a:pt x="325" y="1017"/>
                    <a:pt x="358" y="984"/>
                  </a:cubicBezTo>
                  <a:lnTo>
                    <a:pt x="553" y="952"/>
                  </a:lnTo>
                  <a:cubicBezTo>
                    <a:pt x="618" y="952"/>
                    <a:pt x="683" y="919"/>
                    <a:pt x="715" y="887"/>
                  </a:cubicBezTo>
                  <a:lnTo>
                    <a:pt x="715" y="952"/>
                  </a:lnTo>
                  <a:cubicBezTo>
                    <a:pt x="715" y="1114"/>
                    <a:pt x="846" y="1212"/>
                    <a:pt x="1008" y="1212"/>
                  </a:cubicBezTo>
                  <a:cubicBezTo>
                    <a:pt x="1138" y="1212"/>
                    <a:pt x="1268" y="1114"/>
                    <a:pt x="1268" y="952"/>
                  </a:cubicBezTo>
                  <a:lnTo>
                    <a:pt x="1268" y="627"/>
                  </a:lnTo>
                  <a:cubicBezTo>
                    <a:pt x="1268" y="627"/>
                    <a:pt x="1268" y="594"/>
                    <a:pt x="1268" y="594"/>
                  </a:cubicBezTo>
                  <a:cubicBezTo>
                    <a:pt x="1268" y="561"/>
                    <a:pt x="1301" y="561"/>
                    <a:pt x="1333" y="529"/>
                  </a:cubicBezTo>
                  <a:lnTo>
                    <a:pt x="1398" y="464"/>
                  </a:lnTo>
                  <a:cubicBezTo>
                    <a:pt x="1496" y="366"/>
                    <a:pt x="1528" y="204"/>
                    <a:pt x="1398" y="74"/>
                  </a:cubicBezTo>
                  <a:cubicBezTo>
                    <a:pt x="1350" y="25"/>
                    <a:pt x="1285" y="1"/>
                    <a:pt x="12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902;p46">
              <a:extLst>
                <a:ext uri="{FF2B5EF4-FFF2-40B4-BE49-F238E27FC236}">
                  <a16:creationId xmlns:a16="http://schemas.microsoft.com/office/drawing/2014/main" id="{62759F9F-5A0B-495E-A490-59C4ABFC614D}"/>
                </a:ext>
              </a:extLst>
            </p:cNvPr>
            <p:cNvSpPr/>
            <p:nvPr/>
          </p:nvSpPr>
          <p:spPr>
            <a:xfrm>
              <a:off x="14448475" y="4230225"/>
              <a:ext cx="38225" cy="31125"/>
            </a:xfrm>
            <a:custGeom>
              <a:avLst/>
              <a:gdLst/>
              <a:ahLst/>
              <a:cxnLst/>
              <a:rect l="l" t="t" r="r" b="b"/>
              <a:pathLst>
                <a:path w="1529" h="1245" extrusionOk="0">
                  <a:moveTo>
                    <a:pt x="305" y="1"/>
                  </a:moveTo>
                  <a:cubicBezTo>
                    <a:pt x="236" y="1"/>
                    <a:pt x="163" y="25"/>
                    <a:pt x="98" y="74"/>
                  </a:cubicBezTo>
                  <a:cubicBezTo>
                    <a:pt x="0" y="204"/>
                    <a:pt x="0" y="366"/>
                    <a:pt x="131" y="464"/>
                  </a:cubicBezTo>
                  <a:lnTo>
                    <a:pt x="196" y="529"/>
                  </a:lnTo>
                  <a:cubicBezTo>
                    <a:pt x="228" y="561"/>
                    <a:pt x="261" y="561"/>
                    <a:pt x="261" y="594"/>
                  </a:cubicBezTo>
                  <a:cubicBezTo>
                    <a:pt x="261" y="594"/>
                    <a:pt x="261" y="627"/>
                    <a:pt x="261" y="627"/>
                  </a:cubicBezTo>
                  <a:lnTo>
                    <a:pt x="261" y="952"/>
                  </a:lnTo>
                  <a:cubicBezTo>
                    <a:pt x="261" y="1114"/>
                    <a:pt x="391" y="1244"/>
                    <a:pt x="521" y="1244"/>
                  </a:cubicBezTo>
                  <a:cubicBezTo>
                    <a:pt x="683" y="1244"/>
                    <a:pt x="813" y="1114"/>
                    <a:pt x="813" y="952"/>
                  </a:cubicBezTo>
                  <a:lnTo>
                    <a:pt x="813" y="887"/>
                  </a:lnTo>
                  <a:cubicBezTo>
                    <a:pt x="846" y="919"/>
                    <a:pt x="911" y="952"/>
                    <a:pt x="976" y="952"/>
                  </a:cubicBezTo>
                  <a:lnTo>
                    <a:pt x="1171" y="1017"/>
                  </a:lnTo>
                  <a:lnTo>
                    <a:pt x="1236" y="1017"/>
                  </a:lnTo>
                  <a:cubicBezTo>
                    <a:pt x="1366" y="1017"/>
                    <a:pt x="1496" y="919"/>
                    <a:pt x="1496" y="789"/>
                  </a:cubicBezTo>
                  <a:cubicBezTo>
                    <a:pt x="1529" y="659"/>
                    <a:pt x="1464" y="496"/>
                    <a:pt x="1301" y="464"/>
                  </a:cubicBezTo>
                  <a:lnTo>
                    <a:pt x="1106" y="431"/>
                  </a:lnTo>
                  <a:cubicBezTo>
                    <a:pt x="911" y="366"/>
                    <a:pt x="716" y="269"/>
                    <a:pt x="586" y="139"/>
                  </a:cubicBezTo>
                  <a:lnTo>
                    <a:pt x="488" y="74"/>
                  </a:lnTo>
                  <a:cubicBezTo>
                    <a:pt x="439" y="25"/>
                    <a:pt x="374" y="1"/>
                    <a:pt x="3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903;p46">
              <a:extLst>
                <a:ext uri="{FF2B5EF4-FFF2-40B4-BE49-F238E27FC236}">
                  <a16:creationId xmlns:a16="http://schemas.microsoft.com/office/drawing/2014/main" id="{19693DB2-C195-4BFF-9424-94739BCC7ECD}"/>
                </a:ext>
              </a:extLst>
            </p:cNvPr>
            <p:cNvSpPr/>
            <p:nvPr/>
          </p:nvSpPr>
          <p:spPr>
            <a:xfrm>
              <a:off x="14320825" y="4140175"/>
              <a:ext cx="13850" cy="23625"/>
            </a:xfrm>
            <a:custGeom>
              <a:avLst/>
              <a:gdLst/>
              <a:ahLst/>
              <a:cxnLst/>
              <a:rect l="l" t="t" r="r" b="b"/>
              <a:pathLst>
                <a:path w="554" h="945" extrusionOk="0">
                  <a:moveTo>
                    <a:pt x="294" y="1"/>
                  </a:moveTo>
                  <a:cubicBezTo>
                    <a:pt x="131" y="1"/>
                    <a:pt x="1" y="131"/>
                    <a:pt x="1" y="261"/>
                  </a:cubicBezTo>
                  <a:lnTo>
                    <a:pt x="1" y="684"/>
                  </a:lnTo>
                  <a:cubicBezTo>
                    <a:pt x="1" y="847"/>
                    <a:pt x="131" y="944"/>
                    <a:pt x="294" y="944"/>
                  </a:cubicBezTo>
                  <a:cubicBezTo>
                    <a:pt x="424" y="944"/>
                    <a:pt x="554" y="847"/>
                    <a:pt x="554" y="684"/>
                  </a:cubicBezTo>
                  <a:lnTo>
                    <a:pt x="554" y="261"/>
                  </a:lnTo>
                  <a:cubicBezTo>
                    <a:pt x="554" y="131"/>
                    <a:pt x="424" y="1"/>
                    <a:pt x="29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904;p46">
              <a:extLst>
                <a:ext uri="{FF2B5EF4-FFF2-40B4-BE49-F238E27FC236}">
                  <a16:creationId xmlns:a16="http://schemas.microsoft.com/office/drawing/2014/main" id="{650217DD-19CA-47AD-A6B2-8DD7FB996F6C}"/>
                </a:ext>
              </a:extLst>
            </p:cNvPr>
            <p:cNvSpPr/>
            <p:nvPr/>
          </p:nvSpPr>
          <p:spPr>
            <a:xfrm>
              <a:off x="14284250" y="4158225"/>
              <a:ext cx="22800" cy="20200"/>
            </a:xfrm>
            <a:custGeom>
              <a:avLst/>
              <a:gdLst/>
              <a:ahLst/>
              <a:cxnLst/>
              <a:rect l="l" t="t" r="r" b="b"/>
              <a:pathLst>
                <a:path w="912" h="808" extrusionOk="0">
                  <a:moveTo>
                    <a:pt x="282" y="1"/>
                  </a:moveTo>
                  <a:cubicBezTo>
                    <a:pt x="201" y="1"/>
                    <a:pt x="122" y="35"/>
                    <a:pt x="66" y="92"/>
                  </a:cubicBezTo>
                  <a:cubicBezTo>
                    <a:pt x="0" y="222"/>
                    <a:pt x="0" y="385"/>
                    <a:pt x="131" y="482"/>
                  </a:cubicBezTo>
                  <a:lnTo>
                    <a:pt x="456" y="742"/>
                  </a:lnTo>
                  <a:cubicBezTo>
                    <a:pt x="488" y="775"/>
                    <a:pt x="553" y="807"/>
                    <a:pt x="618" y="807"/>
                  </a:cubicBezTo>
                  <a:cubicBezTo>
                    <a:pt x="683" y="807"/>
                    <a:pt x="781" y="742"/>
                    <a:pt x="813" y="710"/>
                  </a:cubicBezTo>
                  <a:cubicBezTo>
                    <a:pt x="911" y="580"/>
                    <a:pt x="879" y="417"/>
                    <a:pt x="781" y="320"/>
                  </a:cubicBezTo>
                  <a:lnTo>
                    <a:pt x="456" y="59"/>
                  </a:lnTo>
                  <a:cubicBezTo>
                    <a:pt x="401" y="19"/>
                    <a:pt x="341" y="1"/>
                    <a:pt x="28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905;p46">
              <a:extLst>
                <a:ext uri="{FF2B5EF4-FFF2-40B4-BE49-F238E27FC236}">
                  <a16:creationId xmlns:a16="http://schemas.microsoft.com/office/drawing/2014/main" id="{E71DE57E-79DD-46A6-A662-7FF8FAF5736C}"/>
                </a:ext>
              </a:extLst>
            </p:cNvPr>
            <p:cNvSpPr/>
            <p:nvPr/>
          </p:nvSpPr>
          <p:spPr>
            <a:xfrm>
              <a:off x="14348475" y="4158275"/>
              <a:ext cx="23600" cy="20150"/>
            </a:xfrm>
            <a:custGeom>
              <a:avLst/>
              <a:gdLst/>
              <a:ahLst/>
              <a:cxnLst/>
              <a:rect l="l" t="t" r="r" b="b"/>
              <a:pathLst>
                <a:path w="944" h="806" extrusionOk="0">
                  <a:moveTo>
                    <a:pt x="619" y="1"/>
                  </a:moveTo>
                  <a:cubicBezTo>
                    <a:pt x="563" y="1"/>
                    <a:pt x="507" y="19"/>
                    <a:pt x="456" y="57"/>
                  </a:cubicBezTo>
                  <a:lnTo>
                    <a:pt x="131" y="318"/>
                  </a:lnTo>
                  <a:cubicBezTo>
                    <a:pt x="33" y="415"/>
                    <a:pt x="1" y="578"/>
                    <a:pt x="98" y="708"/>
                  </a:cubicBezTo>
                  <a:cubicBezTo>
                    <a:pt x="163" y="773"/>
                    <a:pt x="228" y="805"/>
                    <a:pt x="326" y="805"/>
                  </a:cubicBezTo>
                  <a:cubicBezTo>
                    <a:pt x="391" y="805"/>
                    <a:pt x="423" y="773"/>
                    <a:pt x="488" y="740"/>
                  </a:cubicBezTo>
                  <a:lnTo>
                    <a:pt x="814" y="480"/>
                  </a:lnTo>
                  <a:cubicBezTo>
                    <a:pt x="911" y="383"/>
                    <a:pt x="944" y="220"/>
                    <a:pt x="846" y="123"/>
                  </a:cubicBezTo>
                  <a:cubicBezTo>
                    <a:pt x="787" y="44"/>
                    <a:pt x="704" y="1"/>
                    <a:pt x="61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906;p46">
              <a:extLst>
                <a:ext uri="{FF2B5EF4-FFF2-40B4-BE49-F238E27FC236}">
                  <a16:creationId xmlns:a16="http://schemas.microsoft.com/office/drawing/2014/main" id="{E61BA1D8-6274-45D6-85D2-9DB477294177}"/>
                </a:ext>
              </a:extLst>
            </p:cNvPr>
            <p:cNvSpPr/>
            <p:nvPr/>
          </p:nvSpPr>
          <p:spPr>
            <a:xfrm>
              <a:off x="14300500" y="4465375"/>
              <a:ext cx="56125" cy="56125"/>
            </a:xfrm>
            <a:custGeom>
              <a:avLst/>
              <a:gdLst/>
              <a:ahLst/>
              <a:cxnLst/>
              <a:rect l="l" t="t" r="r" b="b"/>
              <a:pathLst>
                <a:path w="2245" h="2245" extrusionOk="0">
                  <a:moveTo>
                    <a:pt x="1107" y="554"/>
                  </a:moveTo>
                  <a:cubicBezTo>
                    <a:pt x="1432" y="554"/>
                    <a:pt x="1692" y="814"/>
                    <a:pt x="1692" y="1139"/>
                  </a:cubicBezTo>
                  <a:cubicBezTo>
                    <a:pt x="1692" y="1464"/>
                    <a:pt x="1432" y="1724"/>
                    <a:pt x="1107" y="1724"/>
                  </a:cubicBezTo>
                  <a:cubicBezTo>
                    <a:pt x="814" y="1724"/>
                    <a:pt x="554" y="1464"/>
                    <a:pt x="554" y="1139"/>
                  </a:cubicBezTo>
                  <a:cubicBezTo>
                    <a:pt x="554" y="814"/>
                    <a:pt x="814" y="554"/>
                    <a:pt x="1107" y="554"/>
                  </a:cubicBezTo>
                  <a:close/>
                  <a:moveTo>
                    <a:pt x="1107" y="1"/>
                  </a:moveTo>
                  <a:cubicBezTo>
                    <a:pt x="489" y="1"/>
                    <a:pt x="1" y="521"/>
                    <a:pt x="1" y="1139"/>
                  </a:cubicBezTo>
                  <a:cubicBezTo>
                    <a:pt x="1" y="1757"/>
                    <a:pt x="489" y="2245"/>
                    <a:pt x="1107" y="2245"/>
                  </a:cubicBezTo>
                  <a:cubicBezTo>
                    <a:pt x="1724" y="2245"/>
                    <a:pt x="2245" y="1757"/>
                    <a:pt x="2245" y="1139"/>
                  </a:cubicBezTo>
                  <a:cubicBezTo>
                    <a:pt x="2245" y="521"/>
                    <a:pt x="1724" y="1"/>
                    <a:pt x="110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 name="Google Shape;1349;p84">
            <a:extLst>
              <a:ext uri="{FF2B5EF4-FFF2-40B4-BE49-F238E27FC236}">
                <a16:creationId xmlns:a16="http://schemas.microsoft.com/office/drawing/2014/main" id="{3A6E8413-35EB-44BC-B001-07B17CF8D612}"/>
              </a:ext>
            </a:extLst>
          </p:cNvPr>
          <p:cNvGrpSpPr/>
          <p:nvPr/>
        </p:nvGrpSpPr>
        <p:grpSpPr>
          <a:xfrm>
            <a:off x="3291339" y="1695469"/>
            <a:ext cx="471056" cy="521208"/>
            <a:chOff x="1201225" y="238125"/>
            <a:chExt cx="5198800" cy="5219200"/>
          </a:xfrm>
        </p:grpSpPr>
        <p:sp>
          <p:nvSpPr>
            <p:cNvPr id="176" name="Google Shape;1350;p84">
              <a:extLst>
                <a:ext uri="{FF2B5EF4-FFF2-40B4-BE49-F238E27FC236}">
                  <a16:creationId xmlns:a16="http://schemas.microsoft.com/office/drawing/2014/main" id="{1C5FAF76-3B28-4E51-82E4-D980738F0E41}"/>
                </a:ext>
              </a:extLst>
            </p:cNvPr>
            <p:cNvSpPr/>
            <p:nvPr/>
          </p:nvSpPr>
          <p:spPr>
            <a:xfrm>
              <a:off x="5380625" y="401200"/>
              <a:ext cx="1019400" cy="713600"/>
            </a:xfrm>
            <a:custGeom>
              <a:avLst/>
              <a:gdLst/>
              <a:ahLst/>
              <a:cxnLst/>
              <a:rect l="l" t="t" r="r" b="b"/>
              <a:pathLst>
                <a:path w="40776" h="28544" extrusionOk="0">
                  <a:moveTo>
                    <a:pt x="20388" y="1"/>
                  </a:moveTo>
                  <a:cubicBezTo>
                    <a:pt x="8743" y="1"/>
                    <a:pt x="1" y="6134"/>
                    <a:pt x="1" y="14288"/>
                  </a:cubicBezTo>
                  <a:cubicBezTo>
                    <a:pt x="1" y="22411"/>
                    <a:pt x="8743" y="28543"/>
                    <a:pt x="20388" y="28543"/>
                  </a:cubicBezTo>
                  <a:cubicBezTo>
                    <a:pt x="32001" y="28543"/>
                    <a:pt x="40776" y="22411"/>
                    <a:pt x="40776" y="14288"/>
                  </a:cubicBezTo>
                  <a:cubicBezTo>
                    <a:pt x="40776" y="6134"/>
                    <a:pt x="32001" y="1"/>
                    <a:pt x="20388" y="1"/>
                  </a:cubicBezTo>
                  <a:close/>
                </a:path>
              </a:pathLst>
            </a:custGeom>
            <a:solidFill>
              <a:srgbClr val="F28322"/>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351;p84">
              <a:extLst>
                <a:ext uri="{FF2B5EF4-FFF2-40B4-BE49-F238E27FC236}">
                  <a16:creationId xmlns:a16="http://schemas.microsoft.com/office/drawing/2014/main" id="{72F0CD1F-5D1C-4142-914D-FEFBFCF76CC0}"/>
                </a:ext>
              </a:extLst>
            </p:cNvPr>
            <p:cNvSpPr/>
            <p:nvPr/>
          </p:nvSpPr>
          <p:spPr>
            <a:xfrm>
              <a:off x="5380625" y="4580625"/>
              <a:ext cx="1019400" cy="713600"/>
            </a:xfrm>
            <a:custGeom>
              <a:avLst/>
              <a:gdLst/>
              <a:ahLst/>
              <a:cxnLst/>
              <a:rect l="l" t="t" r="r" b="b"/>
              <a:pathLst>
                <a:path w="40776" h="28544" extrusionOk="0">
                  <a:moveTo>
                    <a:pt x="20388" y="1"/>
                  </a:moveTo>
                  <a:cubicBezTo>
                    <a:pt x="8743" y="1"/>
                    <a:pt x="1" y="6133"/>
                    <a:pt x="1" y="14288"/>
                  </a:cubicBezTo>
                  <a:cubicBezTo>
                    <a:pt x="1" y="22411"/>
                    <a:pt x="8743" y="28543"/>
                    <a:pt x="20388" y="28543"/>
                  </a:cubicBezTo>
                  <a:cubicBezTo>
                    <a:pt x="32001" y="28543"/>
                    <a:pt x="40776" y="22411"/>
                    <a:pt x="40776" y="14288"/>
                  </a:cubicBezTo>
                  <a:cubicBezTo>
                    <a:pt x="40776" y="6133"/>
                    <a:pt x="32001" y="1"/>
                    <a:pt x="20388" y="1"/>
                  </a:cubicBezTo>
                  <a:close/>
                </a:path>
              </a:pathLst>
            </a:custGeom>
            <a:solidFill>
              <a:srgbClr val="F28322"/>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352;p84">
              <a:extLst>
                <a:ext uri="{FF2B5EF4-FFF2-40B4-BE49-F238E27FC236}">
                  <a16:creationId xmlns:a16="http://schemas.microsoft.com/office/drawing/2014/main" id="{2746D84C-349D-4F7C-B1A1-A226BCF628CF}"/>
                </a:ext>
              </a:extLst>
            </p:cNvPr>
            <p:cNvSpPr/>
            <p:nvPr/>
          </p:nvSpPr>
          <p:spPr>
            <a:xfrm>
              <a:off x="1201225" y="401200"/>
              <a:ext cx="1019375" cy="713600"/>
            </a:xfrm>
            <a:custGeom>
              <a:avLst/>
              <a:gdLst/>
              <a:ahLst/>
              <a:cxnLst/>
              <a:rect l="l" t="t" r="r" b="b"/>
              <a:pathLst>
                <a:path w="40775" h="28544" extrusionOk="0">
                  <a:moveTo>
                    <a:pt x="20387" y="1"/>
                  </a:moveTo>
                  <a:cubicBezTo>
                    <a:pt x="8742" y="1"/>
                    <a:pt x="0" y="6134"/>
                    <a:pt x="0" y="14288"/>
                  </a:cubicBezTo>
                  <a:cubicBezTo>
                    <a:pt x="0" y="22411"/>
                    <a:pt x="8742" y="28543"/>
                    <a:pt x="20387" y="28543"/>
                  </a:cubicBezTo>
                  <a:cubicBezTo>
                    <a:pt x="32000" y="28543"/>
                    <a:pt x="40775" y="22411"/>
                    <a:pt x="40775" y="14288"/>
                  </a:cubicBezTo>
                  <a:cubicBezTo>
                    <a:pt x="40775" y="6134"/>
                    <a:pt x="32000" y="1"/>
                    <a:pt x="20387" y="1"/>
                  </a:cubicBezTo>
                  <a:close/>
                </a:path>
              </a:pathLst>
            </a:custGeom>
            <a:solidFill>
              <a:schemeClr val="accent2"/>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353;p84">
              <a:extLst>
                <a:ext uri="{FF2B5EF4-FFF2-40B4-BE49-F238E27FC236}">
                  <a16:creationId xmlns:a16="http://schemas.microsoft.com/office/drawing/2014/main" id="{C3F1B94B-4763-4852-B0FF-ACD9412167C4}"/>
                </a:ext>
              </a:extLst>
            </p:cNvPr>
            <p:cNvSpPr/>
            <p:nvPr/>
          </p:nvSpPr>
          <p:spPr>
            <a:xfrm>
              <a:off x="1201225" y="4580625"/>
              <a:ext cx="1019375" cy="713600"/>
            </a:xfrm>
            <a:custGeom>
              <a:avLst/>
              <a:gdLst/>
              <a:ahLst/>
              <a:cxnLst/>
              <a:rect l="l" t="t" r="r" b="b"/>
              <a:pathLst>
                <a:path w="40775" h="28544" extrusionOk="0">
                  <a:moveTo>
                    <a:pt x="20387" y="1"/>
                  </a:moveTo>
                  <a:cubicBezTo>
                    <a:pt x="8742" y="1"/>
                    <a:pt x="0" y="6133"/>
                    <a:pt x="0" y="14288"/>
                  </a:cubicBezTo>
                  <a:cubicBezTo>
                    <a:pt x="0" y="22411"/>
                    <a:pt x="8742" y="28543"/>
                    <a:pt x="20387" y="28543"/>
                  </a:cubicBezTo>
                  <a:cubicBezTo>
                    <a:pt x="32000" y="28543"/>
                    <a:pt x="40775" y="22411"/>
                    <a:pt x="40775" y="14288"/>
                  </a:cubicBezTo>
                  <a:cubicBezTo>
                    <a:pt x="40775" y="6133"/>
                    <a:pt x="32000" y="1"/>
                    <a:pt x="20387" y="1"/>
                  </a:cubicBezTo>
                  <a:close/>
                </a:path>
              </a:pathLst>
            </a:custGeom>
            <a:solidFill>
              <a:schemeClr val="accent2"/>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354;p84">
              <a:extLst>
                <a:ext uri="{FF2B5EF4-FFF2-40B4-BE49-F238E27FC236}">
                  <a16:creationId xmlns:a16="http://schemas.microsoft.com/office/drawing/2014/main" id="{9EC55369-AC79-46B7-A60D-43E22A8F8389}"/>
                </a:ext>
              </a:extLst>
            </p:cNvPr>
            <p:cNvSpPr/>
            <p:nvPr/>
          </p:nvSpPr>
          <p:spPr>
            <a:xfrm>
              <a:off x="2322525" y="972050"/>
              <a:ext cx="2956200" cy="3751325"/>
            </a:xfrm>
            <a:custGeom>
              <a:avLst/>
              <a:gdLst/>
              <a:ahLst/>
              <a:cxnLst/>
              <a:rect l="l" t="t" r="r" b="b"/>
              <a:pathLst>
                <a:path w="118248" h="150053" extrusionOk="0">
                  <a:moveTo>
                    <a:pt x="6100" y="1"/>
                  </a:moveTo>
                  <a:cubicBezTo>
                    <a:pt x="2708" y="1"/>
                    <a:pt x="0" y="2741"/>
                    <a:pt x="0" y="6133"/>
                  </a:cubicBezTo>
                  <a:lnTo>
                    <a:pt x="0" y="143952"/>
                  </a:lnTo>
                  <a:cubicBezTo>
                    <a:pt x="0" y="147312"/>
                    <a:pt x="2708" y="150052"/>
                    <a:pt x="6100" y="150052"/>
                  </a:cubicBezTo>
                  <a:lnTo>
                    <a:pt x="112115" y="150052"/>
                  </a:lnTo>
                  <a:cubicBezTo>
                    <a:pt x="115507" y="150052"/>
                    <a:pt x="118247" y="147312"/>
                    <a:pt x="118247" y="143952"/>
                  </a:cubicBezTo>
                  <a:lnTo>
                    <a:pt x="118247" y="6133"/>
                  </a:lnTo>
                  <a:cubicBezTo>
                    <a:pt x="118247" y="2741"/>
                    <a:pt x="115507" y="1"/>
                    <a:pt x="112115" y="1"/>
                  </a:cubicBezTo>
                  <a:close/>
                </a:path>
              </a:pathLst>
            </a:custGeom>
            <a:solidFill>
              <a:schemeClr val="bg1">
                <a:lumMod val="95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355;p84">
              <a:extLst>
                <a:ext uri="{FF2B5EF4-FFF2-40B4-BE49-F238E27FC236}">
                  <a16:creationId xmlns:a16="http://schemas.microsoft.com/office/drawing/2014/main" id="{E61DF496-DA68-43E5-AA7D-51283F656093}"/>
                </a:ext>
              </a:extLst>
            </p:cNvPr>
            <p:cNvSpPr/>
            <p:nvPr/>
          </p:nvSpPr>
          <p:spPr>
            <a:xfrm>
              <a:off x="3800200" y="972050"/>
              <a:ext cx="1478525" cy="3751325"/>
            </a:xfrm>
            <a:custGeom>
              <a:avLst/>
              <a:gdLst/>
              <a:ahLst/>
              <a:cxnLst/>
              <a:rect l="l" t="t" r="r" b="b"/>
              <a:pathLst>
                <a:path w="59141" h="150053" extrusionOk="0">
                  <a:moveTo>
                    <a:pt x="1" y="1"/>
                  </a:moveTo>
                  <a:lnTo>
                    <a:pt x="1" y="150052"/>
                  </a:lnTo>
                  <a:lnTo>
                    <a:pt x="53008" y="150052"/>
                  </a:lnTo>
                  <a:cubicBezTo>
                    <a:pt x="56400" y="150052"/>
                    <a:pt x="59140" y="147312"/>
                    <a:pt x="59140" y="143952"/>
                  </a:cubicBezTo>
                  <a:lnTo>
                    <a:pt x="59140" y="6133"/>
                  </a:lnTo>
                  <a:cubicBezTo>
                    <a:pt x="59140" y="2741"/>
                    <a:pt x="56400" y="1"/>
                    <a:pt x="53008" y="1"/>
                  </a:cubicBezTo>
                  <a:close/>
                </a:path>
              </a:pathLst>
            </a:custGeom>
            <a:solidFill>
              <a:schemeClr val="bg1">
                <a:lumMod val="85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356;p84">
              <a:extLst>
                <a:ext uri="{FF2B5EF4-FFF2-40B4-BE49-F238E27FC236}">
                  <a16:creationId xmlns:a16="http://schemas.microsoft.com/office/drawing/2014/main" id="{78173585-7446-4617-A6ED-99ECD14B0F5F}"/>
                </a:ext>
              </a:extLst>
            </p:cNvPr>
            <p:cNvSpPr/>
            <p:nvPr/>
          </p:nvSpPr>
          <p:spPr>
            <a:xfrm>
              <a:off x="1914775" y="238125"/>
              <a:ext cx="3771700" cy="1039775"/>
            </a:xfrm>
            <a:custGeom>
              <a:avLst/>
              <a:gdLst/>
              <a:ahLst/>
              <a:cxnLst/>
              <a:rect l="l" t="t" r="r" b="b"/>
              <a:pathLst>
                <a:path w="150868" h="41591" extrusionOk="0">
                  <a:moveTo>
                    <a:pt x="6100" y="0"/>
                  </a:moveTo>
                  <a:cubicBezTo>
                    <a:pt x="2708" y="0"/>
                    <a:pt x="0" y="2740"/>
                    <a:pt x="0" y="6133"/>
                  </a:cubicBezTo>
                  <a:lnTo>
                    <a:pt x="0" y="35490"/>
                  </a:lnTo>
                  <a:cubicBezTo>
                    <a:pt x="0" y="38850"/>
                    <a:pt x="2708" y="41590"/>
                    <a:pt x="6100" y="41590"/>
                  </a:cubicBezTo>
                  <a:lnTo>
                    <a:pt x="144735" y="41590"/>
                  </a:lnTo>
                  <a:cubicBezTo>
                    <a:pt x="148127" y="41590"/>
                    <a:pt x="150867" y="38850"/>
                    <a:pt x="150867" y="35490"/>
                  </a:cubicBezTo>
                  <a:lnTo>
                    <a:pt x="150867" y="6133"/>
                  </a:lnTo>
                  <a:cubicBezTo>
                    <a:pt x="150867" y="2740"/>
                    <a:pt x="148127" y="0"/>
                    <a:pt x="144735" y="0"/>
                  </a:cubicBezTo>
                  <a:close/>
                </a:path>
              </a:pathLst>
            </a:custGeom>
            <a:solidFill>
              <a:srgbClr val="198DE6"/>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357;p84">
              <a:extLst>
                <a:ext uri="{FF2B5EF4-FFF2-40B4-BE49-F238E27FC236}">
                  <a16:creationId xmlns:a16="http://schemas.microsoft.com/office/drawing/2014/main" id="{C3776495-2551-4704-B1BE-67DAAD2A73B2}"/>
                </a:ext>
              </a:extLst>
            </p:cNvPr>
            <p:cNvSpPr/>
            <p:nvPr/>
          </p:nvSpPr>
          <p:spPr>
            <a:xfrm>
              <a:off x="3800200" y="238125"/>
              <a:ext cx="1886275" cy="1039775"/>
            </a:xfrm>
            <a:custGeom>
              <a:avLst/>
              <a:gdLst/>
              <a:ahLst/>
              <a:cxnLst/>
              <a:rect l="l" t="t" r="r" b="b"/>
              <a:pathLst>
                <a:path w="75451" h="41591" extrusionOk="0">
                  <a:moveTo>
                    <a:pt x="1" y="0"/>
                  </a:moveTo>
                  <a:lnTo>
                    <a:pt x="1" y="41590"/>
                  </a:lnTo>
                  <a:lnTo>
                    <a:pt x="69318" y="41590"/>
                  </a:lnTo>
                  <a:cubicBezTo>
                    <a:pt x="72710" y="41590"/>
                    <a:pt x="75450" y="38850"/>
                    <a:pt x="75450" y="35490"/>
                  </a:cubicBezTo>
                  <a:lnTo>
                    <a:pt x="75450" y="6133"/>
                  </a:lnTo>
                  <a:cubicBezTo>
                    <a:pt x="75450" y="2740"/>
                    <a:pt x="72710" y="0"/>
                    <a:pt x="69318" y="0"/>
                  </a:cubicBezTo>
                  <a:close/>
                </a:path>
              </a:pathLst>
            </a:custGeom>
            <a:solidFill>
              <a:srgbClr val="16288C"/>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358;p84">
              <a:extLst>
                <a:ext uri="{FF2B5EF4-FFF2-40B4-BE49-F238E27FC236}">
                  <a16:creationId xmlns:a16="http://schemas.microsoft.com/office/drawing/2014/main" id="{E173CFED-E9AA-466E-802C-E0A0CE343729}"/>
                </a:ext>
              </a:extLst>
            </p:cNvPr>
            <p:cNvSpPr/>
            <p:nvPr/>
          </p:nvSpPr>
          <p:spPr>
            <a:xfrm>
              <a:off x="3341900" y="3724350"/>
              <a:ext cx="917450" cy="305850"/>
            </a:xfrm>
            <a:custGeom>
              <a:avLst/>
              <a:gdLst/>
              <a:ahLst/>
              <a:cxnLst/>
              <a:rect l="l" t="t" r="r" b="b"/>
              <a:pathLst>
                <a:path w="36698" h="12234" extrusionOk="0">
                  <a:moveTo>
                    <a:pt x="6100" y="1"/>
                  </a:moveTo>
                  <a:cubicBezTo>
                    <a:pt x="2708" y="1"/>
                    <a:pt x="0" y="2741"/>
                    <a:pt x="0" y="6133"/>
                  </a:cubicBezTo>
                  <a:cubicBezTo>
                    <a:pt x="0" y="9493"/>
                    <a:pt x="2708" y="12233"/>
                    <a:pt x="6100" y="12233"/>
                  </a:cubicBezTo>
                  <a:lnTo>
                    <a:pt x="30565" y="12233"/>
                  </a:lnTo>
                  <a:cubicBezTo>
                    <a:pt x="33957" y="12233"/>
                    <a:pt x="36698" y="9493"/>
                    <a:pt x="36698" y="6133"/>
                  </a:cubicBezTo>
                  <a:cubicBezTo>
                    <a:pt x="36698" y="2741"/>
                    <a:pt x="33957" y="1"/>
                    <a:pt x="30565" y="1"/>
                  </a:cubicBezTo>
                  <a:close/>
                </a:path>
              </a:pathLst>
            </a:custGeom>
            <a:solidFill>
              <a:schemeClr val="tx1">
                <a:lumMod val="50000"/>
                <a:lumOff val="50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359;p84">
              <a:extLst>
                <a:ext uri="{FF2B5EF4-FFF2-40B4-BE49-F238E27FC236}">
                  <a16:creationId xmlns:a16="http://schemas.microsoft.com/office/drawing/2014/main" id="{1A1F9ADD-020D-437D-8FB8-8F81A2726E9A}"/>
                </a:ext>
              </a:extLst>
            </p:cNvPr>
            <p:cNvSpPr/>
            <p:nvPr/>
          </p:nvSpPr>
          <p:spPr>
            <a:xfrm>
              <a:off x="2882775" y="3010800"/>
              <a:ext cx="1834875" cy="305825"/>
            </a:xfrm>
            <a:custGeom>
              <a:avLst/>
              <a:gdLst/>
              <a:ahLst/>
              <a:cxnLst/>
              <a:rect l="l" t="t" r="r" b="b"/>
              <a:pathLst>
                <a:path w="73395" h="12233" extrusionOk="0">
                  <a:moveTo>
                    <a:pt x="6133" y="1"/>
                  </a:moveTo>
                  <a:cubicBezTo>
                    <a:pt x="2740" y="1"/>
                    <a:pt x="0" y="2741"/>
                    <a:pt x="0" y="6133"/>
                  </a:cubicBezTo>
                  <a:cubicBezTo>
                    <a:pt x="0" y="9493"/>
                    <a:pt x="2740" y="12233"/>
                    <a:pt x="6133" y="12233"/>
                  </a:cubicBezTo>
                  <a:lnTo>
                    <a:pt x="67295" y="12233"/>
                  </a:lnTo>
                  <a:cubicBezTo>
                    <a:pt x="70655" y="12233"/>
                    <a:pt x="73395" y="9493"/>
                    <a:pt x="73395" y="6133"/>
                  </a:cubicBezTo>
                  <a:cubicBezTo>
                    <a:pt x="73395" y="2741"/>
                    <a:pt x="70655" y="1"/>
                    <a:pt x="67295" y="1"/>
                  </a:cubicBezTo>
                  <a:close/>
                </a:path>
              </a:pathLst>
            </a:custGeom>
            <a:solidFill>
              <a:schemeClr val="tx1">
                <a:lumMod val="50000"/>
                <a:lumOff val="50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360;p84">
              <a:extLst>
                <a:ext uri="{FF2B5EF4-FFF2-40B4-BE49-F238E27FC236}">
                  <a16:creationId xmlns:a16="http://schemas.microsoft.com/office/drawing/2014/main" id="{B36B37DF-736F-4CB0-A76F-507984B5C0D3}"/>
                </a:ext>
              </a:extLst>
            </p:cNvPr>
            <p:cNvSpPr/>
            <p:nvPr/>
          </p:nvSpPr>
          <p:spPr>
            <a:xfrm>
              <a:off x="2882775" y="2399175"/>
              <a:ext cx="1834875" cy="305850"/>
            </a:xfrm>
            <a:custGeom>
              <a:avLst/>
              <a:gdLst/>
              <a:ahLst/>
              <a:cxnLst/>
              <a:rect l="l" t="t" r="r" b="b"/>
              <a:pathLst>
                <a:path w="73395" h="12234" extrusionOk="0">
                  <a:moveTo>
                    <a:pt x="6133" y="1"/>
                  </a:moveTo>
                  <a:cubicBezTo>
                    <a:pt x="2740" y="1"/>
                    <a:pt x="0" y="2741"/>
                    <a:pt x="0" y="6133"/>
                  </a:cubicBezTo>
                  <a:cubicBezTo>
                    <a:pt x="0" y="9493"/>
                    <a:pt x="2740" y="12233"/>
                    <a:pt x="6133" y="12233"/>
                  </a:cubicBezTo>
                  <a:lnTo>
                    <a:pt x="67295" y="12233"/>
                  </a:lnTo>
                  <a:cubicBezTo>
                    <a:pt x="70655" y="12233"/>
                    <a:pt x="73395" y="9493"/>
                    <a:pt x="73395" y="6133"/>
                  </a:cubicBezTo>
                  <a:cubicBezTo>
                    <a:pt x="73395" y="2741"/>
                    <a:pt x="70655" y="1"/>
                    <a:pt x="67295" y="1"/>
                  </a:cubicBezTo>
                  <a:close/>
                </a:path>
              </a:pathLst>
            </a:custGeom>
            <a:solidFill>
              <a:schemeClr val="tx1">
                <a:lumMod val="50000"/>
                <a:lumOff val="50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7" name="Google Shape;1361;p84">
              <a:extLst>
                <a:ext uri="{FF2B5EF4-FFF2-40B4-BE49-F238E27FC236}">
                  <a16:creationId xmlns:a16="http://schemas.microsoft.com/office/drawing/2014/main" id="{88F0A831-764C-41BB-9B02-F47185612CF1}"/>
                </a:ext>
              </a:extLst>
            </p:cNvPr>
            <p:cNvSpPr/>
            <p:nvPr/>
          </p:nvSpPr>
          <p:spPr>
            <a:xfrm>
              <a:off x="3341900" y="1685625"/>
              <a:ext cx="917450" cy="305825"/>
            </a:xfrm>
            <a:custGeom>
              <a:avLst/>
              <a:gdLst/>
              <a:ahLst/>
              <a:cxnLst/>
              <a:rect l="l" t="t" r="r" b="b"/>
              <a:pathLst>
                <a:path w="36698" h="12233" extrusionOk="0">
                  <a:moveTo>
                    <a:pt x="6100" y="0"/>
                  </a:moveTo>
                  <a:cubicBezTo>
                    <a:pt x="2708" y="0"/>
                    <a:pt x="0" y="2740"/>
                    <a:pt x="0" y="6133"/>
                  </a:cubicBezTo>
                  <a:cubicBezTo>
                    <a:pt x="0" y="9493"/>
                    <a:pt x="2708" y="12233"/>
                    <a:pt x="6100" y="12233"/>
                  </a:cubicBezTo>
                  <a:lnTo>
                    <a:pt x="30565" y="12233"/>
                  </a:lnTo>
                  <a:cubicBezTo>
                    <a:pt x="33957" y="12233"/>
                    <a:pt x="36698" y="9493"/>
                    <a:pt x="36698" y="6133"/>
                  </a:cubicBezTo>
                  <a:cubicBezTo>
                    <a:pt x="36698" y="2740"/>
                    <a:pt x="33957" y="0"/>
                    <a:pt x="30565" y="0"/>
                  </a:cubicBezTo>
                  <a:close/>
                </a:path>
              </a:pathLst>
            </a:custGeom>
            <a:solidFill>
              <a:schemeClr val="tx1">
                <a:lumMod val="50000"/>
                <a:lumOff val="50000"/>
              </a:schemeClr>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362;p84">
              <a:extLst>
                <a:ext uri="{FF2B5EF4-FFF2-40B4-BE49-F238E27FC236}">
                  <a16:creationId xmlns:a16="http://schemas.microsoft.com/office/drawing/2014/main" id="{E6C536DE-8DA0-47AC-91F9-3B00A3EDE06F}"/>
                </a:ext>
              </a:extLst>
            </p:cNvPr>
            <p:cNvSpPr/>
            <p:nvPr/>
          </p:nvSpPr>
          <p:spPr>
            <a:xfrm>
              <a:off x="1914775" y="4417525"/>
              <a:ext cx="3771700" cy="1039800"/>
            </a:xfrm>
            <a:custGeom>
              <a:avLst/>
              <a:gdLst/>
              <a:ahLst/>
              <a:cxnLst/>
              <a:rect l="l" t="t" r="r" b="b"/>
              <a:pathLst>
                <a:path w="150868" h="41592" extrusionOk="0">
                  <a:moveTo>
                    <a:pt x="6100" y="1"/>
                  </a:moveTo>
                  <a:cubicBezTo>
                    <a:pt x="2708" y="1"/>
                    <a:pt x="0" y="2741"/>
                    <a:pt x="0" y="6133"/>
                  </a:cubicBezTo>
                  <a:lnTo>
                    <a:pt x="0" y="35491"/>
                  </a:lnTo>
                  <a:cubicBezTo>
                    <a:pt x="0" y="38851"/>
                    <a:pt x="2708" y="41591"/>
                    <a:pt x="6100" y="41591"/>
                  </a:cubicBezTo>
                  <a:lnTo>
                    <a:pt x="144735" y="41591"/>
                  </a:lnTo>
                  <a:cubicBezTo>
                    <a:pt x="148127" y="41591"/>
                    <a:pt x="150867" y="38851"/>
                    <a:pt x="150867" y="35491"/>
                  </a:cubicBezTo>
                  <a:lnTo>
                    <a:pt x="150867" y="6133"/>
                  </a:lnTo>
                  <a:cubicBezTo>
                    <a:pt x="150867" y="2741"/>
                    <a:pt x="148127" y="1"/>
                    <a:pt x="144735" y="1"/>
                  </a:cubicBezTo>
                  <a:close/>
                </a:path>
              </a:pathLst>
            </a:custGeom>
            <a:solidFill>
              <a:srgbClr val="198DE6"/>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363;p84">
              <a:extLst>
                <a:ext uri="{FF2B5EF4-FFF2-40B4-BE49-F238E27FC236}">
                  <a16:creationId xmlns:a16="http://schemas.microsoft.com/office/drawing/2014/main" id="{6E699D57-9908-4A4A-B9AB-FE641460B86E}"/>
                </a:ext>
              </a:extLst>
            </p:cNvPr>
            <p:cNvSpPr/>
            <p:nvPr/>
          </p:nvSpPr>
          <p:spPr>
            <a:xfrm>
              <a:off x="3800200" y="4417525"/>
              <a:ext cx="1886275" cy="1039800"/>
            </a:xfrm>
            <a:custGeom>
              <a:avLst/>
              <a:gdLst/>
              <a:ahLst/>
              <a:cxnLst/>
              <a:rect l="l" t="t" r="r" b="b"/>
              <a:pathLst>
                <a:path w="75451" h="41592" extrusionOk="0">
                  <a:moveTo>
                    <a:pt x="1" y="1"/>
                  </a:moveTo>
                  <a:lnTo>
                    <a:pt x="1" y="41591"/>
                  </a:lnTo>
                  <a:lnTo>
                    <a:pt x="69318" y="41591"/>
                  </a:lnTo>
                  <a:cubicBezTo>
                    <a:pt x="72710" y="41591"/>
                    <a:pt x="75450" y="38851"/>
                    <a:pt x="75450" y="35491"/>
                  </a:cubicBezTo>
                  <a:lnTo>
                    <a:pt x="75450" y="6133"/>
                  </a:lnTo>
                  <a:cubicBezTo>
                    <a:pt x="75450" y="2741"/>
                    <a:pt x="72710" y="1"/>
                    <a:pt x="69318" y="1"/>
                  </a:cubicBezTo>
                  <a:close/>
                </a:path>
              </a:pathLst>
            </a:custGeom>
            <a:solidFill>
              <a:srgbClr val="16288C"/>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364;p84">
              <a:extLst>
                <a:ext uri="{FF2B5EF4-FFF2-40B4-BE49-F238E27FC236}">
                  <a16:creationId xmlns:a16="http://schemas.microsoft.com/office/drawing/2014/main" id="{86D8A552-D370-4436-A9F1-802F5445F8AB}"/>
                </a:ext>
              </a:extLst>
            </p:cNvPr>
            <p:cNvSpPr/>
            <p:nvPr/>
          </p:nvSpPr>
          <p:spPr>
            <a:xfrm>
              <a:off x="3800200" y="3724350"/>
              <a:ext cx="459150" cy="305850"/>
            </a:xfrm>
            <a:custGeom>
              <a:avLst/>
              <a:gdLst/>
              <a:ahLst/>
              <a:cxnLst/>
              <a:rect l="l" t="t" r="r" b="b"/>
              <a:pathLst>
                <a:path w="18366" h="12234" extrusionOk="0">
                  <a:moveTo>
                    <a:pt x="1" y="1"/>
                  </a:moveTo>
                  <a:lnTo>
                    <a:pt x="1" y="12233"/>
                  </a:lnTo>
                  <a:lnTo>
                    <a:pt x="12233" y="12233"/>
                  </a:lnTo>
                  <a:cubicBezTo>
                    <a:pt x="15625" y="12233"/>
                    <a:pt x="18366" y="9493"/>
                    <a:pt x="18366" y="6133"/>
                  </a:cubicBezTo>
                  <a:cubicBezTo>
                    <a:pt x="18366" y="2741"/>
                    <a:pt x="15625" y="1"/>
                    <a:pt x="12233" y="1"/>
                  </a:cubicBezTo>
                  <a:close/>
                </a:path>
              </a:pathLst>
            </a:custGeom>
            <a:solidFill>
              <a:schemeClr val="tx1"/>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365;p84">
              <a:extLst>
                <a:ext uri="{FF2B5EF4-FFF2-40B4-BE49-F238E27FC236}">
                  <a16:creationId xmlns:a16="http://schemas.microsoft.com/office/drawing/2014/main" id="{D1FEC072-2E93-419C-B2EF-F139BB07F03D}"/>
                </a:ext>
              </a:extLst>
            </p:cNvPr>
            <p:cNvSpPr/>
            <p:nvPr/>
          </p:nvSpPr>
          <p:spPr>
            <a:xfrm>
              <a:off x="3800200" y="3010800"/>
              <a:ext cx="917450" cy="305825"/>
            </a:xfrm>
            <a:custGeom>
              <a:avLst/>
              <a:gdLst/>
              <a:ahLst/>
              <a:cxnLst/>
              <a:rect l="l" t="t" r="r" b="b"/>
              <a:pathLst>
                <a:path w="36698" h="12233" extrusionOk="0">
                  <a:moveTo>
                    <a:pt x="1" y="1"/>
                  </a:moveTo>
                  <a:lnTo>
                    <a:pt x="1" y="12233"/>
                  </a:lnTo>
                  <a:lnTo>
                    <a:pt x="30598" y="12233"/>
                  </a:lnTo>
                  <a:cubicBezTo>
                    <a:pt x="33958" y="12233"/>
                    <a:pt x="36698" y="9493"/>
                    <a:pt x="36698" y="6133"/>
                  </a:cubicBezTo>
                  <a:cubicBezTo>
                    <a:pt x="36698" y="2741"/>
                    <a:pt x="33958" y="1"/>
                    <a:pt x="30598" y="1"/>
                  </a:cubicBezTo>
                  <a:close/>
                </a:path>
              </a:pathLst>
            </a:custGeom>
            <a:solidFill>
              <a:schemeClr val="tx1"/>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366;p84">
              <a:extLst>
                <a:ext uri="{FF2B5EF4-FFF2-40B4-BE49-F238E27FC236}">
                  <a16:creationId xmlns:a16="http://schemas.microsoft.com/office/drawing/2014/main" id="{C516440D-0B62-43DA-BDD5-DBC0EB2E8912}"/>
                </a:ext>
              </a:extLst>
            </p:cNvPr>
            <p:cNvSpPr/>
            <p:nvPr/>
          </p:nvSpPr>
          <p:spPr>
            <a:xfrm>
              <a:off x="3800200" y="2399175"/>
              <a:ext cx="917450" cy="305850"/>
            </a:xfrm>
            <a:custGeom>
              <a:avLst/>
              <a:gdLst/>
              <a:ahLst/>
              <a:cxnLst/>
              <a:rect l="l" t="t" r="r" b="b"/>
              <a:pathLst>
                <a:path w="36698" h="12234" extrusionOk="0">
                  <a:moveTo>
                    <a:pt x="1" y="1"/>
                  </a:moveTo>
                  <a:lnTo>
                    <a:pt x="1" y="12233"/>
                  </a:lnTo>
                  <a:lnTo>
                    <a:pt x="30598" y="12233"/>
                  </a:lnTo>
                  <a:cubicBezTo>
                    <a:pt x="33958" y="12233"/>
                    <a:pt x="36698" y="9493"/>
                    <a:pt x="36698" y="6133"/>
                  </a:cubicBezTo>
                  <a:cubicBezTo>
                    <a:pt x="36698" y="2741"/>
                    <a:pt x="33958" y="1"/>
                    <a:pt x="30598" y="1"/>
                  </a:cubicBezTo>
                  <a:close/>
                </a:path>
              </a:pathLst>
            </a:custGeom>
            <a:solidFill>
              <a:schemeClr val="tx1"/>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367;p84">
              <a:extLst>
                <a:ext uri="{FF2B5EF4-FFF2-40B4-BE49-F238E27FC236}">
                  <a16:creationId xmlns:a16="http://schemas.microsoft.com/office/drawing/2014/main" id="{15C55586-88B9-402D-961B-C386AD8EFD98}"/>
                </a:ext>
              </a:extLst>
            </p:cNvPr>
            <p:cNvSpPr/>
            <p:nvPr/>
          </p:nvSpPr>
          <p:spPr>
            <a:xfrm>
              <a:off x="3800200" y="1685625"/>
              <a:ext cx="459150" cy="305825"/>
            </a:xfrm>
            <a:custGeom>
              <a:avLst/>
              <a:gdLst/>
              <a:ahLst/>
              <a:cxnLst/>
              <a:rect l="l" t="t" r="r" b="b"/>
              <a:pathLst>
                <a:path w="18366" h="12233" extrusionOk="0">
                  <a:moveTo>
                    <a:pt x="1" y="0"/>
                  </a:moveTo>
                  <a:lnTo>
                    <a:pt x="1" y="12233"/>
                  </a:lnTo>
                  <a:lnTo>
                    <a:pt x="12233" y="12233"/>
                  </a:lnTo>
                  <a:cubicBezTo>
                    <a:pt x="15625" y="12233"/>
                    <a:pt x="18366" y="9493"/>
                    <a:pt x="18366" y="6133"/>
                  </a:cubicBezTo>
                  <a:cubicBezTo>
                    <a:pt x="18366" y="2740"/>
                    <a:pt x="15625" y="0"/>
                    <a:pt x="12233" y="0"/>
                  </a:cubicBezTo>
                  <a:close/>
                </a:path>
              </a:pathLst>
            </a:custGeom>
            <a:solidFill>
              <a:schemeClr val="tx1"/>
            </a:solidFill>
            <a:ln w="3175">
              <a:solidFill>
                <a:schemeClr val="tx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627;p52">
            <a:extLst>
              <a:ext uri="{FF2B5EF4-FFF2-40B4-BE49-F238E27FC236}">
                <a16:creationId xmlns:a16="http://schemas.microsoft.com/office/drawing/2014/main" id="{0014D2FD-0CCA-4649-A005-8ABAD93D7647}"/>
              </a:ext>
            </a:extLst>
          </p:cNvPr>
          <p:cNvGrpSpPr/>
          <p:nvPr/>
        </p:nvGrpSpPr>
        <p:grpSpPr>
          <a:xfrm>
            <a:off x="4057040" y="2421462"/>
            <a:ext cx="1038288" cy="1088136"/>
            <a:chOff x="5383862" y="1281910"/>
            <a:chExt cx="2690199" cy="3175786"/>
          </a:xfrm>
        </p:grpSpPr>
        <p:sp>
          <p:nvSpPr>
            <p:cNvPr id="196" name="Google Shape;629;p52">
              <a:extLst>
                <a:ext uri="{FF2B5EF4-FFF2-40B4-BE49-F238E27FC236}">
                  <a16:creationId xmlns:a16="http://schemas.microsoft.com/office/drawing/2014/main" id="{312030CD-76D1-423E-96AC-EA3A296BD462}"/>
                </a:ext>
              </a:extLst>
            </p:cNvPr>
            <p:cNvSpPr/>
            <p:nvPr/>
          </p:nvSpPr>
          <p:spPr>
            <a:xfrm>
              <a:off x="5845994" y="2509745"/>
              <a:ext cx="1765935" cy="1070524"/>
            </a:xfrm>
            <a:custGeom>
              <a:avLst/>
              <a:gdLst/>
              <a:ahLst/>
              <a:cxnLst/>
              <a:rect l="l" t="t" r="r" b="b"/>
              <a:pathLst>
                <a:path w="14368" h="8710" extrusionOk="0">
                  <a:moveTo>
                    <a:pt x="6234" y="0"/>
                  </a:moveTo>
                  <a:cubicBezTo>
                    <a:pt x="6234" y="0"/>
                    <a:pt x="5590" y="242"/>
                    <a:pt x="4759" y="590"/>
                  </a:cubicBezTo>
                  <a:cubicBezTo>
                    <a:pt x="4486" y="702"/>
                    <a:pt x="4194" y="824"/>
                    <a:pt x="3897" y="957"/>
                  </a:cubicBezTo>
                  <a:cubicBezTo>
                    <a:pt x="2773" y="1451"/>
                    <a:pt x="1602" y="2033"/>
                    <a:pt x="1281" y="2435"/>
                  </a:cubicBezTo>
                  <a:cubicBezTo>
                    <a:pt x="617" y="3259"/>
                    <a:pt x="1" y="8709"/>
                    <a:pt x="1" y="8709"/>
                  </a:cubicBezTo>
                  <a:lnTo>
                    <a:pt x="14368" y="8709"/>
                  </a:lnTo>
                  <a:cubicBezTo>
                    <a:pt x="14368" y="8709"/>
                    <a:pt x="13747" y="3259"/>
                    <a:pt x="13087" y="2435"/>
                  </a:cubicBezTo>
                  <a:cubicBezTo>
                    <a:pt x="12766" y="2033"/>
                    <a:pt x="11595" y="1451"/>
                    <a:pt x="10471" y="957"/>
                  </a:cubicBezTo>
                  <a:cubicBezTo>
                    <a:pt x="10174" y="824"/>
                    <a:pt x="9882" y="702"/>
                    <a:pt x="9609" y="590"/>
                  </a:cubicBezTo>
                  <a:cubicBezTo>
                    <a:pt x="8778" y="242"/>
                    <a:pt x="8135" y="0"/>
                    <a:pt x="8135" y="0"/>
                  </a:cubicBezTo>
                  <a:close/>
                </a:path>
              </a:pathLst>
            </a:custGeom>
            <a:solidFill>
              <a:srgbClr val="1628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630;p52">
              <a:extLst>
                <a:ext uri="{FF2B5EF4-FFF2-40B4-BE49-F238E27FC236}">
                  <a16:creationId xmlns:a16="http://schemas.microsoft.com/office/drawing/2014/main" id="{D5AF8A89-1FE7-4BAA-825F-C6AC5A0FC522}"/>
                </a:ext>
              </a:extLst>
            </p:cNvPr>
            <p:cNvSpPr/>
            <p:nvPr/>
          </p:nvSpPr>
          <p:spPr>
            <a:xfrm>
              <a:off x="6291411" y="2509745"/>
              <a:ext cx="874610" cy="1070524"/>
            </a:xfrm>
            <a:custGeom>
              <a:avLst/>
              <a:gdLst/>
              <a:ahLst/>
              <a:cxnLst/>
              <a:rect l="l" t="t" r="r" b="b"/>
              <a:pathLst>
                <a:path w="7116" h="8710" extrusionOk="0">
                  <a:moveTo>
                    <a:pt x="2610" y="0"/>
                  </a:moveTo>
                  <a:cubicBezTo>
                    <a:pt x="2610" y="0"/>
                    <a:pt x="1966" y="242"/>
                    <a:pt x="1135" y="590"/>
                  </a:cubicBezTo>
                  <a:cubicBezTo>
                    <a:pt x="862" y="702"/>
                    <a:pt x="570" y="824"/>
                    <a:pt x="273" y="957"/>
                  </a:cubicBezTo>
                  <a:cubicBezTo>
                    <a:pt x="194" y="1788"/>
                    <a:pt x="21" y="3770"/>
                    <a:pt x="1" y="4564"/>
                  </a:cubicBezTo>
                  <a:lnTo>
                    <a:pt x="839" y="5150"/>
                  </a:lnTo>
                  <a:lnTo>
                    <a:pt x="154" y="5988"/>
                  </a:lnTo>
                  <a:lnTo>
                    <a:pt x="1332" y="8709"/>
                  </a:lnTo>
                  <a:lnTo>
                    <a:pt x="5784" y="8709"/>
                  </a:lnTo>
                  <a:lnTo>
                    <a:pt x="6966" y="5988"/>
                  </a:lnTo>
                  <a:lnTo>
                    <a:pt x="6278" y="5150"/>
                  </a:lnTo>
                  <a:lnTo>
                    <a:pt x="7116" y="4564"/>
                  </a:lnTo>
                  <a:cubicBezTo>
                    <a:pt x="7099" y="3770"/>
                    <a:pt x="6925" y="1788"/>
                    <a:pt x="6847" y="957"/>
                  </a:cubicBezTo>
                  <a:cubicBezTo>
                    <a:pt x="6550" y="824"/>
                    <a:pt x="6258" y="702"/>
                    <a:pt x="5985" y="590"/>
                  </a:cubicBezTo>
                  <a:cubicBezTo>
                    <a:pt x="5154" y="242"/>
                    <a:pt x="4511" y="0"/>
                    <a:pt x="4511" y="0"/>
                  </a:cubicBez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631;p52">
              <a:extLst>
                <a:ext uri="{FF2B5EF4-FFF2-40B4-BE49-F238E27FC236}">
                  <a16:creationId xmlns:a16="http://schemas.microsoft.com/office/drawing/2014/main" id="{D1F3DA68-785C-4816-9B15-CD0F73BB6BFF}"/>
                </a:ext>
              </a:extLst>
            </p:cNvPr>
            <p:cNvSpPr/>
            <p:nvPr/>
          </p:nvSpPr>
          <p:spPr>
            <a:xfrm>
              <a:off x="6430788" y="2509745"/>
              <a:ext cx="596347" cy="1070524"/>
            </a:xfrm>
            <a:custGeom>
              <a:avLst/>
              <a:gdLst/>
              <a:ahLst/>
              <a:cxnLst/>
              <a:rect l="l" t="t" r="r" b="b"/>
              <a:pathLst>
                <a:path w="4852" h="8710" extrusionOk="0">
                  <a:moveTo>
                    <a:pt x="1476" y="0"/>
                  </a:moveTo>
                  <a:cubicBezTo>
                    <a:pt x="1476" y="0"/>
                    <a:pt x="832" y="242"/>
                    <a:pt x="1" y="590"/>
                  </a:cubicBezTo>
                  <a:lnTo>
                    <a:pt x="1496" y="8355"/>
                  </a:lnTo>
                  <a:lnTo>
                    <a:pt x="1564" y="8709"/>
                  </a:lnTo>
                  <a:lnTo>
                    <a:pt x="3288" y="8709"/>
                  </a:lnTo>
                  <a:lnTo>
                    <a:pt x="3356" y="8355"/>
                  </a:lnTo>
                  <a:lnTo>
                    <a:pt x="4851" y="590"/>
                  </a:lnTo>
                  <a:cubicBezTo>
                    <a:pt x="4020" y="242"/>
                    <a:pt x="3377" y="0"/>
                    <a:pt x="3377" y="0"/>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632;p52">
              <a:extLst>
                <a:ext uri="{FF2B5EF4-FFF2-40B4-BE49-F238E27FC236}">
                  <a16:creationId xmlns:a16="http://schemas.microsoft.com/office/drawing/2014/main" id="{C435586B-B4FD-4CA9-AAD7-7F58BAB9D7B6}"/>
                </a:ext>
              </a:extLst>
            </p:cNvPr>
            <p:cNvSpPr/>
            <p:nvPr/>
          </p:nvSpPr>
          <p:spPr>
            <a:xfrm>
              <a:off x="6614657" y="2794396"/>
              <a:ext cx="228731" cy="785871"/>
            </a:xfrm>
            <a:custGeom>
              <a:avLst/>
              <a:gdLst/>
              <a:ahLst/>
              <a:cxnLst/>
              <a:rect l="l" t="t" r="r" b="b"/>
              <a:pathLst>
                <a:path w="1861" h="6394" extrusionOk="0">
                  <a:moveTo>
                    <a:pt x="430" y="0"/>
                  </a:moveTo>
                  <a:lnTo>
                    <a:pt x="0" y="6039"/>
                  </a:lnTo>
                  <a:lnTo>
                    <a:pt x="68" y="6393"/>
                  </a:lnTo>
                  <a:lnTo>
                    <a:pt x="1792" y="6393"/>
                  </a:lnTo>
                  <a:lnTo>
                    <a:pt x="1860" y="6039"/>
                  </a:lnTo>
                  <a:lnTo>
                    <a:pt x="1431" y="0"/>
                  </a:lnTo>
                  <a:close/>
                </a:path>
              </a:pathLst>
            </a:custGeom>
            <a:solidFill>
              <a:srgbClr val="1628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633;p52">
              <a:extLst>
                <a:ext uri="{FF2B5EF4-FFF2-40B4-BE49-F238E27FC236}">
                  <a16:creationId xmlns:a16="http://schemas.microsoft.com/office/drawing/2014/main" id="{88A574D1-AD23-42F2-89BC-9A490444B5E3}"/>
                </a:ext>
              </a:extLst>
            </p:cNvPr>
            <p:cNvSpPr/>
            <p:nvPr/>
          </p:nvSpPr>
          <p:spPr>
            <a:xfrm>
              <a:off x="6639730" y="2636461"/>
              <a:ext cx="177970" cy="191613"/>
            </a:xfrm>
            <a:custGeom>
              <a:avLst/>
              <a:gdLst/>
              <a:ahLst/>
              <a:cxnLst/>
              <a:rect l="l" t="t" r="r" b="b"/>
              <a:pathLst>
                <a:path w="1448" h="1559" extrusionOk="0">
                  <a:moveTo>
                    <a:pt x="1" y="1"/>
                  </a:moveTo>
                  <a:lnTo>
                    <a:pt x="226" y="1558"/>
                  </a:lnTo>
                  <a:lnTo>
                    <a:pt x="1227" y="1558"/>
                  </a:lnTo>
                  <a:lnTo>
                    <a:pt x="1448" y="1"/>
                  </a:lnTo>
                  <a:close/>
                </a:path>
              </a:pathLst>
            </a:custGeom>
            <a:solidFill>
              <a:srgbClr val="198DE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634;p52">
              <a:extLst>
                <a:ext uri="{FF2B5EF4-FFF2-40B4-BE49-F238E27FC236}">
                  <a16:creationId xmlns:a16="http://schemas.microsoft.com/office/drawing/2014/main" id="{63962A43-ACEC-402F-847B-D2A0A8D43A66}"/>
                </a:ext>
              </a:extLst>
            </p:cNvPr>
            <p:cNvSpPr/>
            <p:nvPr/>
          </p:nvSpPr>
          <p:spPr>
            <a:xfrm>
              <a:off x="6481548" y="2520560"/>
              <a:ext cx="247413" cy="243357"/>
            </a:xfrm>
            <a:custGeom>
              <a:avLst/>
              <a:gdLst/>
              <a:ahLst/>
              <a:cxnLst/>
              <a:rect l="l" t="t" r="r" b="b"/>
              <a:pathLst>
                <a:path w="2013" h="1980" extrusionOk="0">
                  <a:moveTo>
                    <a:pt x="712" y="0"/>
                  </a:moveTo>
                  <a:lnTo>
                    <a:pt x="0" y="253"/>
                  </a:lnTo>
                  <a:lnTo>
                    <a:pt x="1178" y="1980"/>
                  </a:lnTo>
                  <a:lnTo>
                    <a:pt x="2013" y="1026"/>
                  </a:lnTo>
                  <a:lnTo>
                    <a:pt x="2013" y="505"/>
                  </a:lnTo>
                  <a:lnTo>
                    <a:pt x="712"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635;p52">
              <a:extLst>
                <a:ext uri="{FF2B5EF4-FFF2-40B4-BE49-F238E27FC236}">
                  <a16:creationId xmlns:a16="http://schemas.microsoft.com/office/drawing/2014/main" id="{83988E46-AE4D-4AE9-BEC3-851DF1DB6D9D}"/>
                </a:ext>
              </a:extLst>
            </p:cNvPr>
            <p:cNvSpPr/>
            <p:nvPr/>
          </p:nvSpPr>
          <p:spPr>
            <a:xfrm>
              <a:off x="6728838" y="2520560"/>
              <a:ext cx="247167" cy="243357"/>
            </a:xfrm>
            <a:custGeom>
              <a:avLst/>
              <a:gdLst/>
              <a:ahLst/>
              <a:cxnLst/>
              <a:rect l="l" t="t" r="r" b="b"/>
              <a:pathLst>
                <a:path w="2011" h="1980" extrusionOk="0">
                  <a:moveTo>
                    <a:pt x="1302" y="0"/>
                  </a:moveTo>
                  <a:lnTo>
                    <a:pt x="1" y="505"/>
                  </a:lnTo>
                  <a:lnTo>
                    <a:pt x="1" y="1026"/>
                  </a:lnTo>
                  <a:lnTo>
                    <a:pt x="836" y="1980"/>
                  </a:lnTo>
                  <a:lnTo>
                    <a:pt x="2010" y="253"/>
                  </a:lnTo>
                  <a:lnTo>
                    <a:pt x="1302" y="0"/>
                  </a:ln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636;p52">
              <a:extLst>
                <a:ext uri="{FF2B5EF4-FFF2-40B4-BE49-F238E27FC236}">
                  <a16:creationId xmlns:a16="http://schemas.microsoft.com/office/drawing/2014/main" id="{C43027F3-F9E4-4EA0-AE57-ECD13FBEED79}"/>
                </a:ext>
              </a:extLst>
            </p:cNvPr>
            <p:cNvSpPr/>
            <p:nvPr/>
          </p:nvSpPr>
          <p:spPr>
            <a:xfrm>
              <a:off x="6568567" y="2318011"/>
              <a:ext cx="320789" cy="296945"/>
            </a:xfrm>
            <a:custGeom>
              <a:avLst/>
              <a:gdLst/>
              <a:ahLst/>
              <a:cxnLst/>
              <a:rect l="l" t="t" r="r" b="b"/>
              <a:pathLst>
                <a:path w="2610" h="2416" extrusionOk="0">
                  <a:moveTo>
                    <a:pt x="0" y="0"/>
                  </a:moveTo>
                  <a:lnTo>
                    <a:pt x="0" y="1120"/>
                  </a:lnTo>
                  <a:lnTo>
                    <a:pt x="0" y="1832"/>
                  </a:lnTo>
                  <a:lnTo>
                    <a:pt x="1305" y="2415"/>
                  </a:lnTo>
                  <a:lnTo>
                    <a:pt x="2610" y="1832"/>
                  </a:lnTo>
                  <a:lnTo>
                    <a:pt x="2610" y="1120"/>
                  </a:lnTo>
                  <a:lnTo>
                    <a:pt x="2610" y="0"/>
                  </a:lnTo>
                  <a:close/>
                </a:path>
              </a:pathLst>
            </a:custGeom>
            <a:solidFill>
              <a:srgbClr val="E4B6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637;p52">
              <a:extLst>
                <a:ext uri="{FF2B5EF4-FFF2-40B4-BE49-F238E27FC236}">
                  <a16:creationId xmlns:a16="http://schemas.microsoft.com/office/drawing/2014/main" id="{8DAF3FA2-A91E-40E7-A30C-F994D7C24402}"/>
                </a:ext>
              </a:extLst>
            </p:cNvPr>
            <p:cNvSpPr/>
            <p:nvPr/>
          </p:nvSpPr>
          <p:spPr>
            <a:xfrm>
              <a:off x="6568567" y="2379095"/>
              <a:ext cx="320789" cy="76694"/>
            </a:xfrm>
            <a:custGeom>
              <a:avLst/>
              <a:gdLst/>
              <a:ahLst/>
              <a:cxnLst/>
              <a:rect l="l" t="t" r="r" b="b"/>
              <a:pathLst>
                <a:path w="2610" h="624" extrusionOk="0">
                  <a:moveTo>
                    <a:pt x="0" y="0"/>
                  </a:moveTo>
                  <a:lnTo>
                    <a:pt x="0" y="583"/>
                  </a:lnTo>
                  <a:cubicBezTo>
                    <a:pt x="164" y="607"/>
                    <a:pt x="327" y="623"/>
                    <a:pt x="498" y="623"/>
                  </a:cubicBezTo>
                  <a:lnTo>
                    <a:pt x="2108" y="623"/>
                  </a:lnTo>
                  <a:cubicBezTo>
                    <a:pt x="2279" y="623"/>
                    <a:pt x="2446" y="607"/>
                    <a:pt x="2610" y="583"/>
                  </a:cubicBezTo>
                  <a:lnTo>
                    <a:pt x="2610" y="0"/>
                  </a:lnTo>
                  <a:cubicBezTo>
                    <a:pt x="2399" y="76"/>
                    <a:pt x="2177" y="112"/>
                    <a:pt x="1945" y="112"/>
                  </a:cubicBezTo>
                  <a:lnTo>
                    <a:pt x="662" y="112"/>
                  </a:lnTo>
                  <a:cubicBezTo>
                    <a:pt x="433" y="112"/>
                    <a:pt x="208" y="76"/>
                    <a:pt x="0" y="0"/>
                  </a:cubicBezTo>
                  <a:close/>
                </a:path>
              </a:pathLst>
            </a:custGeom>
            <a:solidFill>
              <a:srgbClr val="D89C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638;p52">
              <a:extLst>
                <a:ext uri="{FF2B5EF4-FFF2-40B4-BE49-F238E27FC236}">
                  <a16:creationId xmlns:a16="http://schemas.microsoft.com/office/drawing/2014/main" id="{055C4C1D-C4C3-4547-A0AF-F087EDD35A57}"/>
                </a:ext>
              </a:extLst>
            </p:cNvPr>
            <p:cNvSpPr/>
            <p:nvPr/>
          </p:nvSpPr>
          <p:spPr>
            <a:xfrm>
              <a:off x="6313657" y="1281910"/>
              <a:ext cx="830609" cy="865392"/>
            </a:xfrm>
            <a:custGeom>
              <a:avLst/>
              <a:gdLst/>
              <a:ahLst/>
              <a:cxnLst/>
              <a:rect l="l" t="t" r="r" b="b"/>
              <a:pathLst>
                <a:path w="6758" h="7041" extrusionOk="0">
                  <a:moveTo>
                    <a:pt x="3338" y="0"/>
                  </a:moveTo>
                  <a:cubicBezTo>
                    <a:pt x="1502" y="0"/>
                    <a:pt x="0" y="1502"/>
                    <a:pt x="0" y="3338"/>
                  </a:cubicBezTo>
                  <a:lnTo>
                    <a:pt x="0" y="3702"/>
                  </a:lnTo>
                  <a:cubicBezTo>
                    <a:pt x="0" y="5538"/>
                    <a:pt x="1502" y="7041"/>
                    <a:pt x="3338" y="7041"/>
                  </a:cubicBezTo>
                  <a:lnTo>
                    <a:pt x="3420" y="7041"/>
                  </a:lnTo>
                  <a:cubicBezTo>
                    <a:pt x="5256" y="7041"/>
                    <a:pt x="6757" y="5538"/>
                    <a:pt x="6757" y="3702"/>
                  </a:cubicBezTo>
                  <a:lnTo>
                    <a:pt x="6757" y="3338"/>
                  </a:lnTo>
                  <a:cubicBezTo>
                    <a:pt x="6757" y="1502"/>
                    <a:pt x="5256" y="0"/>
                    <a:pt x="3420"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639;p52">
              <a:extLst>
                <a:ext uri="{FF2B5EF4-FFF2-40B4-BE49-F238E27FC236}">
                  <a16:creationId xmlns:a16="http://schemas.microsoft.com/office/drawing/2014/main" id="{1E5AB78C-B942-424D-B129-9C92ACD55B55}"/>
                </a:ext>
              </a:extLst>
            </p:cNvPr>
            <p:cNvSpPr/>
            <p:nvPr/>
          </p:nvSpPr>
          <p:spPr>
            <a:xfrm>
              <a:off x="6260438" y="1821469"/>
              <a:ext cx="193579" cy="231189"/>
            </a:xfrm>
            <a:custGeom>
              <a:avLst/>
              <a:gdLst/>
              <a:ahLst/>
              <a:cxnLst/>
              <a:rect l="l" t="t" r="r" b="b"/>
              <a:pathLst>
                <a:path w="1575" h="1881" extrusionOk="0">
                  <a:moveTo>
                    <a:pt x="787" y="1"/>
                  </a:moveTo>
                  <a:cubicBezTo>
                    <a:pt x="352" y="1"/>
                    <a:pt x="1" y="423"/>
                    <a:pt x="1" y="941"/>
                  </a:cubicBezTo>
                  <a:cubicBezTo>
                    <a:pt x="1" y="1461"/>
                    <a:pt x="352" y="1881"/>
                    <a:pt x="787" y="1881"/>
                  </a:cubicBezTo>
                  <a:cubicBezTo>
                    <a:pt x="1223" y="1881"/>
                    <a:pt x="1575" y="1461"/>
                    <a:pt x="1575" y="941"/>
                  </a:cubicBezTo>
                  <a:cubicBezTo>
                    <a:pt x="1575" y="423"/>
                    <a:pt x="1223" y="1"/>
                    <a:pt x="787" y="1"/>
                  </a:cubicBezTo>
                  <a:close/>
                </a:path>
              </a:pathLst>
            </a:custGeom>
            <a:solidFill>
              <a:srgbClr val="E4B6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640;p52">
              <a:extLst>
                <a:ext uri="{FF2B5EF4-FFF2-40B4-BE49-F238E27FC236}">
                  <a16:creationId xmlns:a16="http://schemas.microsoft.com/office/drawing/2014/main" id="{501EF463-D2A6-407C-B673-0FD2DE78D06B}"/>
                </a:ext>
              </a:extLst>
            </p:cNvPr>
            <p:cNvSpPr/>
            <p:nvPr/>
          </p:nvSpPr>
          <p:spPr>
            <a:xfrm>
              <a:off x="6981782" y="1821469"/>
              <a:ext cx="193948" cy="231189"/>
            </a:xfrm>
            <a:custGeom>
              <a:avLst/>
              <a:gdLst/>
              <a:ahLst/>
              <a:cxnLst/>
              <a:rect l="l" t="t" r="r" b="b"/>
              <a:pathLst>
                <a:path w="1578" h="1881" extrusionOk="0">
                  <a:moveTo>
                    <a:pt x="787" y="1"/>
                  </a:moveTo>
                  <a:cubicBezTo>
                    <a:pt x="354" y="1"/>
                    <a:pt x="0" y="423"/>
                    <a:pt x="0" y="941"/>
                  </a:cubicBezTo>
                  <a:cubicBezTo>
                    <a:pt x="0" y="1461"/>
                    <a:pt x="354" y="1881"/>
                    <a:pt x="787" y="1881"/>
                  </a:cubicBezTo>
                  <a:cubicBezTo>
                    <a:pt x="1223" y="1881"/>
                    <a:pt x="1577" y="1461"/>
                    <a:pt x="1577" y="941"/>
                  </a:cubicBezTo>
                  <a:cubicBezTo>
                    <a:pt x="1577" y="423"/>
                    <a:pt x="1223" y="1"/>
                    <a:pt x="787" y="1"/>
                  </a:cubicBezTo>
                  <a:close/>
                </a:path>
              </a:pathLst>
            </a:custGeom>
            <a:solidFill>
              <a:srgbClr val="E4B6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641;p52">
              <a:extLst>
                <a:ext uri="{FF2B5EF4-FFF2-40B4-BE49-F238E27FC236}">
                  <a16:creationId xmlns:a16="http://schemas.microsoft.com/office/drawing/2014/main" id="{81814CF3-B40B-49E5-B37F-AEA9C982460F}"/>
                </a:ext>
              </a:extLst>
            </p:cNvPr>
            <p:cNvSpPr/>
            <p:nvPr/>
          </p:nvSpPr>
          <p:spPr>
            <a:xfrm>
              <a:off x="6378921" y="1526739"/>
              <a:ext cx="699589" cy="866252"/>
            </a:xfrm>
            <a:custGeom>
              <a:avLst/>
              <a:gdLst/>
              <a:ahLst/>
              <a:cxnLst/>
              <a:rect l="l" t="t" r="r" b="b"/>
              <a:pathLst>
                <a:path w="5692" h="7048" extrusionOk="0">
                  <a:moveTo>
                    <a:pt x="1" y="1"/>
                  </a:moveTo>
                  <a:lnTo>
                    <a:pt x="1" y="4609"/>
                  </a:lnTo>
                  <a:cubicBezTo>
                    <a:pt x="1" y="5951"/>
                    <a:pt x="991" y="7047"/>
                    <a:pt x="2205" y="7047"/>
                  </a:cubicBezTo>
                  <a:lnTo>
                    <a:pt x="3488" y="7047"/>
                  </a:lnTo>
                  <a:cubicBezTo>
                    <a:pt x="4701" y="7047"/>
                    <a:pt x="5692" y="5951"/>
                    <a:pt x="5692" y="4609"/>
                  </a:cubicBezTo>
                  <a:lnTo>
                    <a:pt x="5692" y="1"/>
                  </a:lnTo>
                  <a:close/>
                </a:path>
              </a:pathLst>
            </a:custGeom>
            <a:solidFill>
              <a:srgbClr val="E4B6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642;p52">
              <a:extLst>
                <a:ext uri="{FF2B5EF4-FFF2-40B4-BE49-F238E27FC236}">
                  <a16:creationId xmlns:a16="http://schemas.microsoft.com/office/drawing/2014/main" id="{7E0853E6-29DE-43C6-9D18-B2C4E77E6F86}"/>
                </a:ext>
              </a:extLst>
            </p:cNvPr>
            <p:cNvSpPr/>
            <p:nvPr/>
          </p:nvSpPr>
          <p:spPr>
            <a:xfrm>
              <a:off x="6389737" y="1526739"/>
              <a:ext cx="339225" cy="237457"/>
            </a:xfrm>
            <a:custGeom>
              <a:avLst/>
              <a:gdLst/>
              <a:ahLst/>
              <a:cxnLst/>
              <a:rect l="l" t="t" r="r" b="b"/>
              <a:pathLst>
                <a:path w="2760" h="1932" extrusionOk="0">
                  <a:moveTo>
                    <a:pt x="1" y="1"/>
                  </a:moveTo>
                  <a:lnTo>
                    <a:pt x="15" y="580"/>
                  </a:lnTo>
                  <a:cubicBezTo>
                    <a:pt x="15" y="580"/>
                    <a:pt x="801" y="1690"/>
                    <a:pt x="2760" y="1932"/>
                  </a:cubicBezTo>
                  <a:lnTo>
                    <a:pt x="2760" y="1"/>
                  </a:lnTo>
                  <a:close/>
                </a:path>
              </a:pathLst>
            </a:custGeom>
            <a:solidFill>
              <a:srgbClr val="D89C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643;p52">
              <a:extLst>
                <a:ext uri="{FF2B5EF4-FFF2-40B4-BE49-F238E27FC236}">
                  <a16:creationId xmlns:a16="http://schemas.microsoft.com/office/drawing/2014/main" id="{FEB412D0-3186-4FCC-B5E8-BE93039BB184}"/>
                </a:ext>
              </a:extLst>
            </p:cNvPr>
            <p:cNvSpPr/>
            <p:nvPr/>
          </p:nvSpPr>
          <p:spPr>
            <a:xfrm>
              <a:off x="6728838" y="1526739"/>
              <a:ext cx="349672" cy="866252"/>
            </a:xfrm>
            <a:custGeom>
              <a:avLst/>
              <a:gdLst/>
              <a:ahLst/>
              <a:cxnLst/>
              <a:rect l="l" t="t" r="r" b="b"/>
              <a:pathLst>
                <a:path w="2845" h="7048" extrusionOk="0">
                  <a:moveTo>
                    <a:pt x="2811" y="1"/>
                  </a:moveTo>
                  <a:lnTo>
                    <a:pt x="2811" y="1714"/>
                  </a:lnTo>
                  <a:cubicBezTo>
                    <a:pt x="2045" y="1902"/>
                    <a:pt x="1367" y="1979"/>
                    <a:pt x="774" y="1979"/>
                  </a:cubicBezTo>
                  <a:cubicBezTo>
                    <a:pt x="498" y="1979"/>
                    <a:pt x="240" y="1963"/>
                    <a:pt x="1" y="1932"/>
                  </a:cubicBezTo>
                  <a:lnTo>
                    <a:pt x="1" y="7047"/>
                  </a:lnTo>
                  <a:lnTo>
                    <a:pt x="641" y="7047"/>
                  </a:lnTo>
                  <a:cubicBezTo>
                    <a:pt x="1854" y="7047"/>
                    <a:pt x="2845" y="5951"/>
                    <a:pt x="2845" y="4609"/>
                  </a:cubicBezTo>
                  <a:lnTo>
                    <a:pt x="2845" y="1"/>
                  </a:lnTo>
                  <a:close/>
                </a:path>
              </a:pathLst>
            </a:custGeom>
            <a:solidFill>
              <a:srgbClr val="D89C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644;p52">
              <a:extLst>
                <a:ext uri="{FF2B5EF4-FFF2-40B4-BE49-F238E27FC236}">
                  <a16:creationId xmlns:a16="http://schemas.microsoft.com/office/drawing/2014/main" id="{1B9F6C78-B64B-43DA-BD78-5ABB0FA41D37}"/>
                </a:ext>
              </a:extLst>
            </p:cNvPr>
            <p:cNvSpPr/>
            <p:nvPr/>
          </p:nvSpPr>
          <p:spPr>
            <a:xfrm>
              <a:off x="6728838" y="1526739"/>
              <a:ext cx="345616" cy="243357"/>
            </a:xfrm>
            <a:custGeom>
              <a:avLst/>
              <a:gdLst/>
              <a:ahLst/>
              <a:cxnLst/>
              <a:rect l="l" t="t" r="r" b="b"/>
              <a:pathLst>
                <a:path w="2812" h="1980" extrusionOk="0">
                  <a:moveTo>
                    <a:pt x="1" y="1"/>
                  </a:moveTo>
                  <a:lnTo>
                    <a:pt x="1" y="1932"/>
                  </a:lnTo>
                  <a:cubicBezTo>
                    <a:pt x="240" y="1963"/>
                    <a:pt x="498" y="1979"/>
                    <a:pt x="774" y="1979"/>
                  </a:cubicBezTo>
                  <a:cubicBezTo>
                    <a:pt x="1367" y="1979"/>
                    <a:pt x="2045" y="1902"/>
                    <a:pt x="2811" y="1714"/>
                  </a:cubicBezTo>
                  <a:lnTo>
                    <a:pt x="2811" y="1"/>
                  </a:lnTo>
                  <a:close/>
                </a:path>
              </a:pathLst>
            </a:custGeom>
            <a:solidFill>
              <a:srgbClr val="CC85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645;p52">
              <a:extLst>
                <a:ext uri="{FF2B5EF4-FFF2-40B4-BE49-F238E27FC236}">
                  <a16:creationId xmlns:a16="http://schemas.microsoft.com/office/drawing/2014/main" id="{197CD52D-1302-48B8-88B1-182A9BD6A9B0}"/>
                </a:ext>
              </a:extLst>
            </p:cNvPr>
            <p:cNvSpPr/>
            <p:nvPr/>
          </p:nvSpPr>
          <p:spPr>
            <a:xfrm>
              <a:off x="6355445" y="1384045"/>
              <a:ext cx="747032" cy="620560"/>
            </a:xfrm>
            <a:custGeom>
              <a:avLst/>
              <a:gdLst/>
              <a:ahLst/>
              <a:cxnLst/>
              <a:rect l="l" t="t" r="r" b="b"/>
              <a:pathLst>
                <a:path w="6078" h="5049" extrusionOk="0">
                  <a:moveTo>
                    <a:pt x="3039" y="0"/>
                  </a:moveTo>
                  <a:cubicBezTo>
                    <a:pt x="2154" y="0"/>
                    <a:pt x="525" y="695"/>
                    <a:pt x="178" y="695"/>
                  </a:cubicBezTo>
                  <a:lnTo>
                    <a:pt x="0" y="2016"/>
                  </a:lnTo>
                  <a:lnTo>
                    <a:pt x="0" y="3692"/>
                  </a:lnTo>
                  <a:lnTo>
                    <a:pt x="178" y="5048"/>
                  </a:lnTo>
                  <a:cubicBezTo>
                    <a:pt x="178" y="5048"/>
                    <a:pt x="393" y="5039"/>
                    <a:pt x="536" y="5039"/>
                  </a:cubicBezTo>
                  <a:cubicBezTo>
                    <a:pt x="608" y="5039"/>
                    <a:pt x="662" y="5041"/>
                    <a:pt x="662" y="5048"/>
                  </a:cubicBezTo>
                  <a:lnTo>
                    <a:pt x="662" y="2695"/>
                  </a:lnTo>
                  <a:cubicBezTo>
                    <a:pt x="914" y="2565"/>
                    <a:pt x="1108" y="2337"/>
                    <a:pt x="1190" y="2061"/>
                  </a:cubicBezTo>
                  <a:cubicBezTo>
                    <a:pt x="1591" y="2310"/>
                    <a:pt x="2269" y="2473"/>
                    <a:pt x="3039" y="2473"/>
                  </a:cubicBezTo>
                  <a:cubicBezTo>
                    <a:pt x="3806" y="2473"/>
                    <a:pt x="4483" y="2310"/>
                    <a:pt x="4885" y="2061"/>
                  </a:cubicBezTo>
                  <a:cubicBezTo>
                    <a:pt x="4971" y="2337"/>
                    <a:pt x="5164" y="2565"/>
                    <a:pt x="5416" y="2695"/>
                  </a:cubicBezTo>
                  <a:lnTo>
                    <a:pt x="5416" y="5048"/>
                  </a:lnTo>
                  <a:cubicBezTo>
                    <a:pt x="5416" y="5041"/>
                    <a:pt x="5470" y="5039"/>
                    <a:pt x="5542" y="5039"/>
                  </a:cubicBezTo>
                  <a:cubicBezTo>
                    <a:pt x="5685" y="5039"/>
                    <a:pt x="5900" y="5048"/>
                    <a:pt x="5900" y="5048"/>
                  </a:cubicBezTo>
                  <a:lnTo>
                    <a:pt x="6077" y="3692"/>
                  </a:lnTo>
                  <a:lnTo>
                    <a:pt x="6077" y="2016"/>
                  </a:lnTo>
                  <a:lnTo>
                    <a:pt x="5900" y="695"/>
                  </a:lnTo>
                  <a:cubicBezTo>
                    <a:pt x="5549" y="695"/>
                    <a:pt x="3924" y="0"/>
                    <a:pt x="3039" y="0"/>
                  </a:cubicBezTo>
                  <a:close/>
                </a:path>
              </a:pathLst>
            </a:custGeom>
            <a:solidFill>
              <a:schemeClr val="tx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646;p52">
              <a:extLst>
                <a:ext uri="{FF2B5EF4-FFF2-40B4-BE49-F238E27FC236}">
                  <a16:creationId xmlns:a16="http://schemas.microsoft.com/office/drawing/2014/main" id="{86E93C0E-BB04-4D8C-A1B2-BCA73CA0252C}"/>
                </a:ext>
              </a:extLst>
            </p:cNvPr>
            <p:cNvSpPr/>
            <p:nvPr/>
          </p:nvSpPr>
          <p:spPr>
            <a:xfrm>
              <a:off x="5467194" y="3548795"/>
              <a:ext cx="2523537" cy="908901"/>
            </a:xfrm>
            <a:custGeom>
              <a:avLst/>
              <a:gdLst/>
              <a:ahLst/>
              <a:cxnLst/>
              <a:rect l="l" t="t" r="r" b="b"/>
              <a:pathLst>
                <a:path w="20532" h="7395" extrusionOk="0">
                  <a:moveTo>
                    <a:pt x="0" y="0"/>
                  </a:moveTo>
                  <a:lnTo>
                    <a:pt x="0" y="7394"/>
                  </a:lnTo>
                  <a:lnTo>
                    <a:pt x="20532" y="7394"/>
                  </a:lnTo>
                  <a:lnTo>
                    <a:pt x="20532" y="0"/>
                  </a:ln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647;p52">
              <a:extLst>
                <a:ext uri="{FF2B5EF4-FFF2-40B4-BE49-F238E27FC236}">
                  <a16:creationId xmlns:a16="http://schemas.microsoft.com/office/drawing/2014/main" id="{0DFC3273-0A98-433D-87D7-6F4BB68758AE}"/>
                </a:ext>
              </a:extLst>
            </p:cNvPr>
            <p:cNvSpPr/>
            <p:nvPr/>
          </p:nvSpPr>
          <p:spPr>
            <a:xfrm>
              <a:off x="6733140" y="3568337"/>
              <a:ext cx="1257590" cy="889359"/>
            </a:xfrm>
            <a:custGeom>
              <a:avLst/>
              <a:gdLst/>
              <a:ahLst/>
              <a:cxnLst/>
              <a:rect l="l" t="t" r="r" b="b"/>
              <a:pathLst>
                <a:path w="10232" h="7236" extrusionOk="0">
                  <a:moveTo>
                    <a:pt x="10232" y="1"/>
                  </a:moveTo>
                  <a:lnTo>
                    <a:pt x="10184" y="42"/>
                  </a:lnTo>
                  <a:lnTo>
                    <a:pt x="0" y="42"/>
                  </a:lnTo>
                  <a:lnTo>
                    <a:pt x="0" y="7235"/>
                  </a:lnTo>
                  <a:lnTo>
                    <a:pt x="10232" y="7235"/>
                  </a:lnTo>
                  <a:lnTo>
                    <a:pt x="10232" y="1"/>
                  </a:lnTo>
                  <a:close/>
                </a:path>
              </a:pathLst>
            </a:custGeom>
            <a:solidFill>
              <a:schemeClr val="accent2">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648;p52">
              <a:extLst>
                <a:ext uri="{FF2B5EF4-FFF2-40B4-BE49-F238E27FC236}">
                  <a16:creationId xmlns:a16="http://schemas.microsoft.com/office/drawing/2014/main" id="{4822B443-EB98-4CFB-A2B0-3F5626BA8800}"/>
                </a:ext>
              </a:extLst>
            </p:cNvPr>
            <p:cNvSpPr/>
            <p:nvPr/>
          </p:nvSpPr>
          <p:spPr>
            <a:xfrm>
              <a:off x="5383862" y="3429822"/>
              <a:ext cx="2690199" cy="143679"/>
            </a:xfrm>
            <a:custGeom>
              <a:avLst/>
              <a:gdLst/>
              <a:ahLst/>
              <a:cxnLst/>
              <a:rect l="l" t="t" r="r" b="b"/>
              <a:pathLst>
                <a:path w="21888" h="1169" extrusionOk="0">
                  <a:moveTo>
                    <a:pt x="3549" y="0"/>
                  </a:moveTo>
                  <a:lnTo>
                    <a:pt x="1" y="563"/>
                  </a:lnTo>
                  <a:lnTo>
                    <a:pt x="722" y="1169"/>
                  </a:lnTo>
                  <a:lnTo>
                    <a:pt x="21162" y="1169"/>
                  </a:lnTo>
                  <a:lnTo>
                    <a:pt x="21888" y="563"/>
                  </a:lnTo>
                  <a:lnTo>
                    <a:pt x="18339" y="0"/>
                  </a:lnTo>
                  <a:close/>
                </a:path>
              </a:pathLst>
            </a:custGeom>
            <a:solidFill>
              <a:srgbClr val="167E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649;p52">
              <a:extLst>
                <a:ext uri="{FF2B5EF4-FFF2-40B4-BE49-F238E27FC236}">
                  <a16:creationId xmlns:a16="http://schemas.microsoft.com/office/drawing/2014/main" id="{B71110A8-981D-4506-8C4F-64971DD6CF18}"/>
                </a:ext>
              </a:extLst>
            </p:cNvPr>
            <p:cNvSpPr/>
            <p:nvPr/>
          </p:nvSpPr>
          <p:spPr>
            <a:xfrm>
              <a:off x="6733140" y="3498895"/>
              <a:ext cx="1340921" cy="74605"/>
            </a:xfrm>
            <a:custGeom>
              <a:avLst/>
              <a:gdLst/>
              <a:ahLst/>
              <a:cxnLst/>
              <a:rect l="l" t="t" r="r" b="b"/>
              <a:pathLst>
                <a:path w="10910" h="607" extrusionOk="0">
                  <a:moveTo>
                    <a:pt x="0" y="1"/>
                  </a:moveTo>
                  <a:lnTo>
                    <a:pt x="0" y="607"/>
                  </a:lnTo>
                  <a:lnTo>
                    <a:pt x="10184" y="607"/>
                  </a:lnTo>
                  <a:lnTo>
                    <a:pt x="10910" y="1"/>
                  </a:lnTo>
                  <a:close/>
                </a:path>
              </a:pathLst>
            </a:custGeom>
            <a:solidFill>
              <a:srgbClr val="167E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650;p52">
              <a:extLst>
                <a:ext uri="{FF2B5EF4-FFF2-40B4-BE49-F238E27FC236}">
                  <a16:creationId xmlns:a16="http://schemas.microsoft.com/office/drawing/2014/main" id="{D7616813-1178-4407-859E-EFBA2FE69A76}"/>
                </a:ext>
              </a:extLst>
            </p:cNvPr>
            <p:cNvSpPr/>
            <p:nvPr/>
          </p:nvSpPr>
          <p:spPr>
            <a:xfrm>
              <a:off x="5383862" y="3279999"/>
              <a:ext cx="2690199" cy="219021"/>
            </a:xfrm>
            <a:custGeom>
              <a:avLst/>
              <a:gdLst/>
              <a:ahLst/>
              <a:cxnLst/>
              <a:rect l="l" t="t" r="r" b="b"/>
              <a:pathLst>
                <a:path w="21888" h="1782" extrusionOk="0">
                  <a:moveTo>
                    <a:pt x="1" y="1"/>
                  </a:moveTo>
                  <a:lnTo>
                    <a:pt x="1" y="1782"/>
                  </a:lnTo>
                  <a:lnTo>
                    <a:pt x="21888" y="1782"/>
                  </a:lnTo>
                  <a:lnTo>
                    <a:pt x="21888" y="1"/>
                  </a:lnTo>
                  <a:close/>
                </a:path>
              </a:pathLst>
            </a:custGeom>
            <a:solidFill>
              <a:schemeClr val="accent2">
                <a:lumMod val="75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651;p52">
              <a:extLst>
                <a:ext uri="{FF2B5EF4-FFF2-40B4-BE49-F238E27FC236}">
                  <a16:creationId xmlns:a16="http://schemas.microsoft.com/office/drawing/2014/main" id="{EF31A611-7A18-4EE1-AFBA-A8B85534ACD6}"/>
                </a:ext>
              </a:extLst>
            </p:cNvPr>
            <p:cNvSpPr/>
            <p:nvPr/>
          </p:nvSpPr>
          <p:spPr>
            <a:xfrm>
              <a:off x="6733140" y="3279999"/>
              <a:ext cx="1340921" cy="219021"/>
            </a:xfrm>
            <a:custGeom>
              <a:avLst/>
              <a:gdLst/>
              <a:ahLst/>
              <a:cxnLst/>
              <a:rect l="l" t="t" r="r" b="b"/>
              <a:pathLst>
                <a:path w="10910" h="1782" extrusionOk="0">
                  <a:moveTo>
                    <a:pt x="0" y="1"/>
                  </a:moveTo>
                  <a:lnTo>
                    <a:pt x="0" y="1782"/>
                  </a:lnTo>
                  <a:lnTo>
                    <a:pt x="10910" y="1782"/>
                  </a:lnTo>
                  <a:lnTo>
                    <a:pt x="10910" y="1"/>
                  </a:lnTo>
                  <a:close/>
                </a:path>
              </a:pathLst>
            </a:custGeom>
            <a:solidFill>
              <a:schemeClr val="accent2">
                <a:lumMod val="5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Teenager Behavior Infographics by Slidesgo">
  <a:themeElements>
    <a:clrScheme name="Simple Light">
      <a:dk1>
        <a:srgbClr val="000000"/>
      </a:dk1>
      <a:lt1>
        <a:srgbClr val="FFFFFF"/>
      </a:lt1>
      <a:dk2>
        <a:srgbClr val="F24182"/>
      </a:dk2>
      <a:lt2>
        <a:srgbClr val="16288C"/>
      </a:lt2>
      <a:accent1>
        <a:srgbClr val="41BFB3"/>
      </a:accent1>
      <a:accent2>
        <a:srgbClr val="F28322"/>
      </a:accent2>
      <a:accent3>
        <a:srgbClr val="198DE6"/>
      </a:accent3>
      <a:accent4>
        <a:srgbClr val="F73934"/>
      </a:accent4>
      <a:accent5>
        <a:srgbClr val="EFEFEF"/>
      </a:accent5>
      <a:accent6>
        <a:srgbClr val="B7B7B7"/>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1585</TotalTime>
  <Words>2110</Words>
  <Application>Microsoft Office PowerPoint</Application>
  <PresentationFormat>On-screen Show (16:9)</PresentationFormat>
  <Paragraphs>126</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Fira Sans Extra Condensed Medium</vt:lpstr>
      <vt:lpstr>Fira Sans Extra Condensed SemiBold</vt:lpstr>
      <vt:lpstr>montserrat</vt:lpstr>
      <vt:lpstr>Roboto</vt:lpstr>
      <vt:lpstr>Teenager Behavior Infographics by Slidesgo</vt:lpstr>
      <vt:lpstr>Police Response to Behavioral Health Crises</vt:lpstr>
      <vt:lpstr>Problem</vt:lpstr>
      <vt:lpstr>Problem</vt:lpstr>
      <vt:lpstr>Problem #1: Escalation</vt:lpstr>
      <vt:lpstr>Problem #2: Lack of Services</vt:lpstr>
      <vt:lpstr>Problem #3: Inadequate Guidance and Training</vt:lpstr>
      <vt:lpstr>Solutions</vt:lpstr>
      <vt:lpstr>Solution #1: CIT</vt:lpstr>
      <vt:lpstr>Solution #2: Detailed Policies and Procedures</vt:lpstr>
      <vt:lpstr>Solution #3: Co-reponder model</vt:lpstr>
      <vt:lpstr>PowerPoint Presentation</vt:lpstr>
      <vt:lpstr>Sources used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Police Response to Behavioral Health Crises</dc:title>
  <dc:creator>Nikhita Guhan</dc:creator>
  <cp:lastModifiedBy>Nikhita Guhan</cp:lastModifiedBy>
  <cp:revision>4</cp:revision>
  <dcterms:modified xsi:type="dcterms:W3CDTF">2022-04-25T03:27:08Z</dcterms:modified>
</cp:coreProperties>
</file>